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8288000" cy="10287000"/>
  <p:notesSz cx="6858000" cy="9144000"/>
  <p:embeddedFontLst>
    <p:embeddedFont>
      <p:font typeface="Calibri" panose="020F0502020204030204" pitchFamily="34" charset="0"/>
      <p:regular r:id="rId58"/>
      <p:bold r:id="rId59"/>
      <p:italic r:id="rId60"/>
      <p:boldItalic r:id="rId61"/>
    </p:embeddedFont>
    <p:embeddedFont>
      <p:font typeface="Montserrat Classic" panose="020B0604020202020204" charset="0"/>
      <p:regular r:id="rId62"/>
    </p:embeddedFont>
    <p:embeddedFont>
      <p:font typeface="Montserrat Classic Bold" panose="020B0604020202020204" charset="0"/>
      <p:regular r:id="rId63"/>
    </p:embeddedFont>
    <p:embeddedFont>
      <p:font typeface="Open Sauce" panose="020B0604020202020204" charset="0"/>
      <p:regular r:id="rId64"/>
    </p:embeddedFont>
    <p:embeddedFont>
      <p:font typeface="Open Sauce Bold" panose="020B0604020202020204" charset="0"/>
      <p:regular r:id="rId65"/>
    </p:embeddedFont>
    <p:embeddedFont>
      <p:font typeface="Open Sauce SemiBold"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753901"/>
            <a:ext cx="7801535" cy="2807773"/>
          </a:xfrm>
          <a:prstGeom prst="rect">
            <a:avLst/>
          </a:prstGeom>
        </p:spPr>
        <p:txBody>
          <a:bodyPr lIns="0" tIns="0" rIns="0" bIns="0" rtlCol="0" anchor="t">
            <a:spAutoFit/>
          </a:bodyPr>
          <a:lstStyle/>
          <a:p>
            <a:pPr>
              <a:lnSpc>
                <a:spcPts val="11054"/>
              </a:lnSpc>
            </a:pPr>
            <a:r>
              <a:rPr lang="en-US" sz="9448">
                <a:solidFill>
                  <a:srgbClr val="000000"/>
                </a:solidFill>
                <a:latin typeface="Open Sauce SemiBold"/>
              </a:rPr>
              <a:t>ADABOOST</a:t>
            </a:r>
          </a:p>
          <a:p>
            <a:pPr>
              <a:lnSpc>
                <a:spcPts val="11054"/>
              </a:lnSpc>
            </a:pPr>
            <a:r>
              <a:rPr lang="en-US" sz="9448">
                <a:solidFill>
                  <a:srgbClr val="000000"/>
                </a:solidFill>
                <a:latin typeface="Open Sauce SemiBold"/>
              </a:rPr>
              <a:t>ALGORITHM</a:t>
            </a:r>
          </a:p>
        </p:txBody>
      </p:sp>
      <p:grpSp>
        <p:nvGrpSpPr>
          <p:cNvPr id="3" name="Group 3"/>
          <p:cNvGrpSpPr/>
          <p:nvPr/>
        </p:nvGrpSpPr>
        <p:grpSpPr>
          <a:xfrm>
            <a:off x="5931061" y="-1482237"/>
            <a:ext cx="16115203" cy="20407954"/>
            <a:chOff x="0" y="0"/>
            <a:chExt cx="21486938" cy="27210605"/>
          </a:xfrm>
        </p:grpSpPr>
        <p:sp>
          <p:nvSpPr>
            <p:cNvPr id="4" name="Freeform 4"/>
            <p:cNvSpPr/>
            <p:nvPr/>
          </p:nvSpPr>
          <p:spPr>
            <a:xfrm>
              <a:off x="156412" y="5240963"/>
              <a:ext cx="21330526" cy="21969643"/>
            </a:xfrm>
            <a:custGeom>
              <a:avLst/>
              <a:gdLst/>
              <a:ahLst/>
              <a:cxnLst/>
              <a:rect l="l" t="t" r="r" b="b"/>
              <a:pathLst>
                <a:path w="21330526" h="21969643">
                  <a:moveTo>
                    <a:pt x="0" y="0"/>
                  </a:moveTo>
                  <a:lnTo>
                    <a:pt x="21330526" y="0"/>
                  </a:lnTo>
                  <a:lnTo>
                    <a:pt x="21330526" y="21969642"/>
                  </a:lnTo>
                  <a:lnTo>
                    <a:pt x="0" y="2196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15216327" cy="7451612"/>
            </a:xfrm>
            <a:custGeom>
              <a:avLst/>
              <a:gdLst/>
              <a:ahLst/>
              <a:cxnLst/>
              <a:rect l="l" t="t" r="r" b="b"/>
              <a:pathLst>
                <a:path w="15216327" h="7451612">
                  <a:moveTo>
                    <a:pt x="0" y="0"/>
                  </a:moveTo>
                  <a:lnTo>
                    <a:pt x="15216327" y="0"/>
                  </a:lnTo>
                  <a:lnTo>
                    <a:pt x="15216327" y="7451612"/>
                  </a:lnTo>
                  <a:lnTo>
                    <a:pt x="0" y="7451612"/>
                  </a:lnTo>
                  <a:lnTo>
                    <a:pt x="0" y="0"/>
                  </a:lnTo>
                  <a:close/>
                </a:path>
              </a:pathLst>
            </a:custGeom>
            <a:blipFill>
              <a:blip r:embed="rId2">
                <a:extLst>
                  <a:ext uri="{96DAC541-7B7A-43D3-8B79-37D633B846F1}">
                    <asvg:svgBlip xmlns:asvg="http://schemas.microsoft.com/office/drawing/2016/SVG/main" r:embed="rId3"/>
                  </a:ext>
                </a:extLst>
              </a:blip>
              <a:stretch>
                <a:fillRect t="-110320"/>
              </a:stretch>
            </a:blipFill>
          </p:spPr>
        </p:sp>
      </p:grpSp>
      <p:sp>
        <p:nvSpPr>
          <p:cNvPr id="6" name="Freeform 6"/>
          <p:cNvSpPr/>
          <p:nvPr/>
        </p:nvSpPr>
        <p:spPr>
          <a:xfrm>
            <a:off x="1028700" y="1016820"/>
            <a:ext cx="504431" cy="519545"/>
          </a:xfrm>
          <a:custGeom>
            <a:avLst/>
            <a:gdLst/>
            <a:ahLst/>
            <a:cxnLst/>
            <a:rect l="l" t="t" r="r" b="b"/>
            <a:pathLst>
              <a:path w="504431" h="519545">
                <a:moveTo>
                  <a:pt x="0" y="0"/>
                </a:moveTo>
                <a:lnTo>
                  <a:pt x="504431" y="0"/>
                </a:lnTo>
                <a:lnTo>
                  <a:pt x="504431" y="519546"/>
                </a:lnTo>
                <a:lnTo>
                  <a:pt x="0" y="519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6234575" y="7841980"/>
            <a:ext cx="12095778" cy="5923443"/>
          </a:xfrm>
          <a:custGeom>
            <a:avLst/>
            <a:gdLst/>
            <a:ahLst/>
            <a:cxnLst/>
            <a:rect l="l" t="t" r="r" b="b"/>
            <a:pathLst>
              <a:path w="12095778" h="5923443">
                <a:moveTo>
                  <a:pt x="0" y="0"/>
                </a:moveTo>
                <a:lnTo>
                  <a:pt x="12095779" y="0"/>
                </a:lnTo>
                <a:lnTo>
                  <a:pt x="12095779" y="5923443"/>
                </a:lnTo>
                <a:lnTo>
                  <a:pt x="0" y="5923443"/>
                </a:lnTo>
                <a:lnTo>
                  <a:pt x="0" y="0"/>
                </a:lnTo>
                <a:close/>
              </a:path>
            </a:pathLst>
          </a:custGeom>
          <a:blipFill>
            <a:blip r:embed="rId2">
              <a:extLst>
                <a:ext uri="{96DAC541-7B7A-43D3-8B79-37D633B846F1}">
                  <asvg:svgBlip xmlns:asvg="http://schemas.microsoft.com/office/drawing/2016/SVG/main" r:embed="rId3"/>
                </a:ext>
              </a:extLst>
            </a:blip>
            <a:stretch>
              <a:fillRect t="-11032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883162" y="939536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TextBox 10"/>
          <p:cNvSpPr txBox="1"/>
          <p:nvPr/>
        </p:nvSpPr>
        <p:spPr>
          <a:xfrm>
            <a:off x="1736806" y="2268211"/>
            <a:ext cx="5842546" cy="7620000"/>
          </a:xfrm>
          <a:prstGeom prst="rect">
            <a:avLst/>
          </a:prstGeom>
        </p:spPr>
        <p:txBody>
          <a:bodyPr lIns="0" tIns="0" rIns="0" bIns="0" rtlCol="0" anchor="t">
            <a:spAutoFit/>
          </a:bodyPr>
          <a:lstStyle/>
          <a:p>
            <a:pPr algn="just">
              <a:lnSpc>
                <a:spcPts val="4899"/>
              </a:lnSpc>
            </a:pPr>
            <a:r>
              <a:rPr lang="en-US" sz="3499">
                <a:solidFill>
                  <a:srgbClr val="000000"/>
                </a:solidFill>
                <a:latin typeface="Montserrat Classic"/>
              </a:rPr>
              <a:t>Model-1</a:t>
            </a:r>
          </a:p>
          <a:p>
            <a:pPr algn="just">
              <a:lnSpc>
                <a:spcPts val="3499"/>
              </a:lnSpc>
            </a:pPr>
            <a:r>
              <a:rPr lang="en-US" sz="2499">
                <a:solidFill>
                  <a:srgbClr val="000000"/>
                </a:solidFill>
                <a:latin typeface="Montserrat Classic"/>
              </a:rPr>
              <a:t>Suppose the first model gives the following result, where it is able to classify two blue points on the left side and all red points correctly. </a:t>
            </a: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spcBef>
                <a:spcPct val="0"/>
              </a:spcBef>
            </a:pPr>
            <a:endParaRPr lang="en-US" sz="2499">
              <a:solidFill>
                <a:srgbClr val="000000"/>
              </a:solidFill>
              <a:latin typeface="Montserrat Classic"/>
            </a:endParaRPr>
          </a:p>
        </p:txBody>
      </p:sp>
      <p:sp>
        <p:nvSpPr>
          <p:cNvPr id="11" name="Freeform 11"/>
          <p:cNvSpPr/>
          <p:nvPr/>
        </p:nvSpPr>
        <p:spPr>
          <a:xfrm>
            <a:off x="2228674" y="5143500"/>
            <a:ext cx="4858810" cy="3713598"/>
          </a:xfrm>
          <a:custGeom>
            <a:avLst/>
            <a:gdLst/>
            <a:ahLst/>
            <a:cxnLst/>
            <a:rect l="l" t="t" r="r" b="b"/>
            <a:pathLst>
              <a:path w="4858810" h="3713598">
                <a:moveTo>
                  <a:pt x="0" y="0"/>
                </a:moveTo>
                <a:lnTo>
                  <a:pt x="4858810" y="0"/>
                </a:lnTo>
                <a:lnTo>
                  <a:pt x="4858810" y="3713598"/>
                </a:lnTo>
                <a:lnTo>
                  <a:pt x="0" y="3713598"/>
                </a:lnTo>
                <a:lnTo>
                  <a:pt x="0" y="0"/>
                </a:lnTo>
                <a:close/>
              </a:path>
            </a:pathLst>
          </a:custGeom>
          <a:blipFill>
            <a:blip r:embed="rId2"/>
            <a:stretch>
              <a:fillRect/>
            </a:stretch>
          </a:blipFill>
        </p:spPr>
      </p:sp>
      <p:sp>
        <p:nvSpPr>
          <p:cNvPr id="12" name="Freeform 12"/>
          <p:cNvSpPr/>
          <p:nvPr/>
        </p:nvSpPr>
        <p:spPr>
          <a:xfrm>
            <a:off x="10571326" y="5211576"/>
            <a:ext cx="4944007" cy="3713598"/>
          </a:xfrm>
          <a:custGeom>
            <a:avLst/>
            <a:gdLst/>
            <a:ahLst/>
            <a:cxnLst/>
            <a:rect l="l" t="t" r="r" b="b"/>
            <a:pathLst>
              <a:path w="4944007" h="3713598">
                <a:moveTo>
                  <a:pt x="0" y="0"/>
                </a:moveTo>
                <a:lnTo>
                  <a:pt x="4944007" y="0"/>
                </a:lnTo>
                <a:lnTo>
                  <a:pt x="4944007" y="3713598"/>
                </a:lnTo>
                <a:lnTo>
                  <a:pt x="0" y="3713598"/>
                </a:lnTo>
                <a:lnTo>
                  <a:pt x="0" y="0"/>
                </a:lnTo>
                <a:close/>
              </a:path>
            </a:pathLst>
          </a:custGeom>
          <a:blipFill>
            <a:blip r:embed="rId3"/>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4" name="TextBox 14"/>
          <p:cNvSpPr txBox="1"/>
          <p:nvPr/>
        </p:nvSpPr>
        <p:spPr>
          <a:xfrm>
            <a:off x="10122057" y="2083962"/>
            <a:ext cx="5842546" cy="7620000"/>
          </a:xfrm>
          <a:prstGeom prst="rect">
            <a:avLst/>
          </a:prstGeom>
        </p:spPr>
        <p:txBody>
          <a:bodyPr lIns="0" tIns="0" rIns="0" bIns="0" rtlCol="0" anchor="t">
            <a:spAutoFit/>
          </a:bodyPr>
          <a:lstStyle/>
          <a:p>
            <a:pPr algn="just">
              <a:lnSpc>
                <a:spcPts val="4899"/>
              </a:lnSpc>
            </a:pPr>
            <a:r>
              <a:rPr lang="en-US" sz="3499">
                <a:solidFill>
                  <a:srgbClr val="000000"/>
                </a:solidFill>
                <a:latin typeface="Montserrat Classic"/>
              </a:rPr>
              <a:t>Model-2</a:t>
            </a:r>
          </a:p>
          <a:p>
            <a:pPr algn="just">
              <a:lnSpc>
                <a:spcPts val="3499"/>
              </a:lnSpc>
            </a:pPr>
            <a:r>
              <a:rPr lang="en-US" sz="2499">
                <a:solidFill>
                  <a:srgbClr val="000000"/>
                </a:solidFill>
                <a:latin typeface="Montserrat Classic"/>
              </a:rPr>
              <a:t>These miss- classified data points will be given higher weight. So these three blue positive points will be given higher weights in the next iteration.</a:t>
            </a: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spcBef>
                <a:spcPct val="0"/>
              </a:spcBef>
            </a:pPr>
            <a:endParaRPr lang="en-US" sz="2499">
              <a:solidFill>
                <a:srgbClr val="000000"/>
              </a:solidFill>
              <a:latin typeface="Montserrat Classic"/>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883162" y="9395368"/>
            <a:ext cx="3480308" cy="301396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8" name="TextBox 8"/>
          <p:cNvSpPr txBox="1"/>
          <p:nvPr/>
        </p:nvSpPr>
        <p:spPr>
          <a:xfrm>
            <a:off x="514350" y="2335484"/>
            <a:ext cx="16485437" cy="6743700"/>
          </a:xfrm>
          <a:prstGeom prst="rect">
            <a:avLst/>
          </a:prstGeom>
        </p:spPr>
        <p:txBody>
          <a:bodyPr lIns="0" tIns="0" rIns="0" bIns="0" rtlCol="0" anchor="t">
            <a:spAutoFit/>
          </a:bodyPr>
          <a:lstStyle/>
          <a:p>
            <a:pPr algn="just">
              <a:lnSpc>
                <a:spcPts val="4899"/>
              </a:lnSpc>
            </a:pPr>
            <a:r>
              <a:rPr lang="en-US" sz="3499">
                <a:solidFill>
                  <a:srgbClr val="000000"/>
                </a:solidFill>
                <a:latin typeface="Montserrat Classic"/>
              </a:rPr>
              <a:t>Model-3</a:t>
            </a:r>
          </a:p>
          <a:p>
            <a:pPr algn="just">
              <a:lnSpc>
                <a:spcPts val="3499"/>
              </a:lnSpc>
            </a:pPr>
            <a:r>
              <a:rPr lang="en-US" sz="2499">
                <a:solidFill>
                  <a:srgbClr val="000000"/>
                </a:solidFill>
                <a:latin typeface="Montserrat Classic"/>
              </a:rPr>
              <a:t>These miss-classified red points will get a higher weight. Again we will build another model and do the predictions. </a:t>
            </a: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spcBef>
                <a:spcPct val="0"/>
              </a:spcBef>
            </a:pPr>
            <a:endParaRPr lang="en-US" sz="2499">
              <a:solidFill>
                <a:srgbClr val="000000"/>
              </a:solidFill>
              <a:latin typeface="Montserrat Classic"/>
            </a:endParaRPr>
          </a:p>
        </p:txBody>
      </p:sp>
      <p:sp>
        <p:nvSpPr>
          <p:cNvPr id="9" name="Freeform 9"/>
          <p:cNvSpPr/>
          <p:nvPr/>
        </p:nvSpPr>
        <p:spPr>
          <a:xfrm>
            <a:off x="3476072" y="4096241"/>
            <a:ext cx="11081019" cy="4457467"/>
          </a:xfrm>
          <a:custGeom>
            <a:avLst/>
            <a:gdLst/>
            <a:ahLst/>
            <a:cxnLst/>
            <a:rect l="l" t="t" r="r" b="b"/>
            <a:pathLst>
              <a:path w="11081019" h="4457467">
                <a:moveTo>
                  <a:pt x="0" y="0"/>
                </a:moveTo>
                <a:lnTo>
                  <a:pt x="11081019" y="0"/>
                </a:lnTo>
                <a:lnTo>
                  <a:pt x="11081019" y="4457466"/>
                </a:lnTo>
                <a:lnTo>
                  <a:pt x="0" y="4457466"/>
                </a:lnTo>
                <a:lnTo>
                  <a:pt x="0" y="0"/>
                </a:lnTo>
                <a:close/>
              </a:path>
            </a:pathLst>
          </a:custGeom>
          <a:blipFill>
            <a:blip r:embed="rId2"/>
            <a:stretch>
              <a:fillRect b="-15807"/>
            </a:stretch>
          </a:blipFill>
        </p:spPr>
      </p:sp>
      <p:sp>
        <p:nvSpPr>
          <p:cNvPr id="10" name="TextBox 10"/>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883162" y="9395368"/>
            <a:ext cx="3480308" cy="301396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8" name="TextBox 8"/>
          <p:cNvSpPr txBox="1"/>
          <p:nvPr/>
        </p:nvSpPr>
        <p:spPr>
          <a:xfrm>
            <a:off x="514350" y="2335484"/>
            <a:ext cx="16485437" cy="6862135"/>
          </a:xfrm>
          <a:prstGeom prst="rect">
            <a:avLst/>
          </a:prstGeom>
        </p:spPr>
        <p:txBody>
          <a:bodyPr lIns="0" tIns="0" rIns="0" bIns="0" rtlCol="0" anchor="t">
            <a:spAutoFit/>
          </a:bodyPr>
          <a:lstStyle/>
          <a:p>
            <a:pPr algn="just">
              <a:lnSpc>
                <a:spcPts val="4899"/>
              </a:lnSpc>
            </a:pPr>
            <a:r>
              <a:rPr lang="en-US" sz="3499" dirty="0">
                <a:solidFill>
                  <a:srgbClr val="000000"/>
                </a:solidFill>
                <a:latin typeface="Montserrat Classic"/>
              </a:rPr>
              <a:t>ENSEMBLE</a:t>
            </a:r>
          </a:p>
          <a:p>
            <a:pPr algn="just">
              <a:lnSpc>
                <a:spcPts val="3499"/>
              </a:lnSpc>
            </a:pPr>
            <a:r>
              <a:rPr lang="en-US" sz="2499" dirty="0">
                <a:solidFill>
                  <a:srgbClr val="000000"/>
                </a:solidFill>
                <a:latin typeface="Montserrat Classic"/>
              </a:rPr>
              <a:t>we have to aggregate these models. One of the ways could be taking the weighted average of the individual weak learners. So our final model will be the weighted mean of individual models.</a:t>
            </a: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pPr>
            <a:endParaRPr lang="en-US" sz="2499" dirty="0">
              <a:solidFill>
                <a:srgbClr val="000000"/>
              </a:solidFill>
              <a:latin typeface="Montserrat Classic"/>
            </a:endParaRPr>
          </a:p>
          <a:p>
            <a:pPr algn="just">
              <a:lnSpc>
                <a:spcPts val="3499"/>
              </a:lnSpc>
              <a:spcBef>
                <a:spcPct val="0"/>
              </a:spcBef>
            </a:pPr>
            <a:endParaRPr lang="en-US" sz="2499" dirty="0">
              <a:solidFill>
                <a:srgbClr val="000000"/>
              </a:solidFill>
              <a:latin typeface="Montserrat Classic"/>
            </a:endParaRPr>
          </a:p>
        </p:txBody>
      </p:sp>
      <p:sp>
        <p:nvSpPr>
          <p:cNvPr id="9" name="Freeform 9"/>
          <p:cNvSpPr/>
          <p:nvPr/>
        </p:nvSpPr>
        <p:spPr>
          <a:xfrm>
            <a:off x="3150999" y="4243127"/>
            <a:ext cx="11212140" cy="5460835"/>
          </a:xfrm>
          <a:custGeom>
            <a:avLst/>
            <a:gdLst/>
            <a:ahLst/>
            <a:cxnLst/>
            <a:rect l="l" t="t" r="r" b="b"/>
            <a:pathLst>
              <a:path w="11212140" h="5460835">
                <a:moveTo>
                  <a:pt x="0" y="0"/>
                </a:moveTo>
                <a:lnTo>
                  <a:pt x="11212140" y="0"/>
                </a:lnTo>
                <a:lnTo>
                  <a:pt x="11212140" y="5460835"/>
                </a:lnTo>
                <a:lnTo>
                  <a:pt x="0" y="5460835"/>
                </a:lnTo>
                <a:lnTo>
                  <a:pt x="0" y="0"/>
                </a:lnTo>
                <a:close/>
              </a:path>
            </a:pathLst>
          </a:custGeom>
          <a:blipFill>
            <a:blip r:embed="rId2"/>
            <a:stretch>
              <a:fillRect/>
            </a:stretch>
          </a:blipFill>
        </p:spPr>
      </p:sp>
      <p:sp>
        <p:nvSpPr>
          <p:cNvPr id="10" name="TextBox 10"/>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grpSp>
        <p:nvGrpSpPr>
          <p:cNvPr id="11" name="Group 11"/>
          <p:cNvGrpSpPr/>
          <p:nvPr/>
        </p:nvGrpSpPr>
        <p:grpSpPr>
          <a:xfrm>
            <a:off x="10996591" y="8040052"/>
            <a:ext cx="3123248" cy="1628775"/>
            <a:chOff x="0" y="0"/>
            <a:chExt cx="4164330" cy="2171700"/>
          </a:xfrm>
        </p:grpSpPr>
        <p:sp>
          <p:nvSpPr>
            <p:cNvPr id="12" name="Freeform 12"/>
            <p:cNvSpPr/>
            <p:nvPr/>
          </p:nvSpPr>
          <p:spPr>
            <a:xfrm>
              <a:off x="49530" y="49530"/>
              <a:ext cx="4066540" cy="2077720"/>
            </a:xfrm>
            <a:custGeom>
              <a:avLst/>
              <a:gdLst/>
              <a:ahLst/>
              <a:cxnLst/>
              <a:rect l="l" t="t" r="r" b="b"/>
              <a:pathLst>
                <a:path w="4066540" h="2077720">
                  <a:moveTo>
                    <a:pt x="1687830" y="1046480"/>
                  </a:moveTo>
                  <a:cubicBezTo>
                    <a:pt x="1534160" y="1184910"/>
                    <a:pt x="1517650" y="1195070"/>
                    <a:pt x="1501140" y="1200150"/>
                  </a:cubicBezTo>
                  <a:cubicBezTo>
                    <a:pt x="1488440" y="1203960"/>
                    <a:pt x="1478280" y="1205230"/>
                    <a:pt x="1466850" y="1201420"/>
                  </a:cubicBezTo>
                  <a:cubicBezTo>
                    <a:pt x="1452880" y="1197610"/>
                    <a:pt x="1432560" y="1184910"/>
                    <a:pt x="1423670" y="1173480"/>
                  </a:cubicBezTo>
                  <a:cubicBezTo>
                    <a:pt x="1416050" y="1164590"/>
                    <a:pt x="1412240" y="1153160"/>
                    <a:pt x="1410970" y="1141730"/>
                  </a:cubicBezTo>
                  <a:cubicBezTo>
                    <a:pt x="1409700" y="1127760"/>
                    <a:pt x="1410970" y="1113790"/>
                    <a:pt x="1422400" y="1092200"/>
                  </a:cubicBezTo>
                  <a:cubicBezTo>
                    <a:pt x="1455420" y="1026160"/>
                    <a:pt x="1605280" y="849630"/>
                    <a:pt x="1714500" y="744220"/>
                  </a:cubicBezTo>
                  <a:cubicBezTo>
                    <a:pt x="1824990" y="637540"/>
                    <a:pt x="1986280" y="538480"/>
                    <a:pt x="2078990" y="455930"/>
                  </a:cubicBezTo>
                  <a:cubicBezTo>
                    <a:pt x="2141220" y="400050"/>
                    <a:pt x="2188210" y="322580"/>
                    <a:pt x="2225040" y="306070"/>
                  </a:cubicBezTo>
                  <a:cubicBezTo>
                    <a:pt x="2241550" y="298450"/>
                    <a:pt x="2254250" y="300990"/>
                    <a:pt x="2265680" y="304800"/>
                  </a:cubicBezTo>
                  <a:cubicBezTo>
                    <a:pt x="2277110" y="308610"/>
                    <a:pt x="2289810" y="320040"/>
                    <a:pt x="2296160" y="330200"/>
                  </a:cubicBezTo>
                  <a:cubicBezTo>
                    <a:pt x="2301240" y="337820"/>
                    <a:pt x="2303780" y="346710"/>
                    <a:pt x="2303780" y="356870"/>
                  </a:cubicBezTo>
                  <a:cubicBezTo>
                    <a:pt x="2303780" y="368300"/>
                    <a:pt x="2301240" y="383540"/>
                    <a:pt x="2291080" y="394970"/>
                  </a:cubicBezTo>
                  <a:cubicBezTo>
                    <a:pt x="2275840" y="411480"/>
                    <a:pt x="2246630" y="408940"/>
                    <a:pt x="2205990" y="435610"/>
                  </a:cubicBezTo>
                  <a:cubicBezTo>
                    <a:pt x="2067560" y="524510"/>
                    <a:pt x="1520190" y="990600"/>
                    <a:pt x="1358900" y="1141730"/>
                  </a:cubicBezTo>
                  <a:cubicBezTo>
                    <a:pt x="1289050" y="1207770"/>
                    <a:pt x="1257300" y="1272540"/>
                    <a:pt x="1216660" y="1291590"/>
                  </a:cubicBezTo>
                  <a:cubicBezTo>
                    <a:pt x="1193800" y="1301750"/>
                    <a:pt x="1169670" y="1301750"/>
                    <a:pt x="1155700" y="1295400"/>
                  </a:cubicBezTo>
                  <a:cubicBezTo>
                    <a:pt x="1144270" y="1290320"/>
                    <a:pt x="1136650" y="1277620"/>
                    <a:pt x="1132840" y="1266190"/>
                  </a:cubicBezTo>
                  <a:cubicBezTo>
                    <a:pt x="1129030" y="1254760"/>
                    <a:pt x="1127760" y="1243330"/>
                    <a:pt x="1135380" y="1228090"/>
                  </a:cubicBezTo>
                  <a:cubicBezTo>
                    <a:pt x="1154430" y="1189990"/>
                    <a:pt x="1261110" y="1122680"/>
                    <a:pt x="1314450" y="1066800"/>
                  </a:cubicBezTo>
                  <a:cubicBezTo>
                    <a:pt x="1365250" y="1014730"/>
                    <a:pt x="1427480" y="943610"/>
                    <a:pt x="1450340" y="906780"/>
                  </a:cubicBezTo>
                  <a:cubicBezTo>
                    <a:pt x="1460500" y="889000"/>
                    <a:pt x="1459230" y="875030"/>
                    <a:pt x="1468120" y="864870"/>
                  </a:cubicBezTo>
                  <a:cubicBezTo>
                    <a:pt x="1475740" y="855980"/>
                    <a:pt x="1484630" y="849630"/>
                    <a:pt x="1496060" y="847090"/>
                  </a:cubicBezTo>
                  <a:cubicBezTo>
                    <a:pt x="1512570" y="843280"/>
                    <a:pt x="1546860" y="849630"/>
                    <a:pt x="1560830" y="858520"/>
                  </a:cubicBezTo>
                  <a:cubicBezTo>
                    <a:pt x="1570990" y="864870"/>
                    <a:pt x="1577340" y="873760"/>
                    <a:pt x="1581150" y="883920"/>
                  </a:cubicBezTo>
                  <a:cubicBezTo>
                    <a:pt x="1586230" y="896620"/>
                    <a:pt x="1591310" y="914400"/>
                    <a:pt x="1584960" y="933450"/>
                  </a:cubicBezTo>
                  <a:cubicBezTo>
                    <a:pt x="1570990" y="974090"/>
                    <a:pt x="1468120" y="1057910"/>
                    <a:pt x="1445260" y="1096010"/>
                  </a:cubicBezTo>
                  <a:cubicBezTo>
                    <a:pt x="1433830" y="1113790"/>
                    <a:pt x="1438910" y="1129030"/>
                    <a:pt x="1427480" y="1140460"/>
                  </a:cubicBezTo>
                  <a:cubicBezTo>
                    <a:pt x="1413510" y="1153160"/>
                    <a:pt x="1381760" y="1164590"/>
                    <a:pt x="1361440" y="1163320"/>
                  </a:cubicBezTo>
                  <a:cubicBezTo>
                    <a:pt x="1343660" y="1162050"/>
                    <a:pt x="1324610" y="1149350"/>
                    <a:pt x="1314450" y="1136650"/>
                  </a:cubicBezTo>
                  <a:cubicBezTo>
                    <a:pt x="1304290" y="1123950"/>
                    <a:pt x="1296670" y="1102360"/>
                    <a:pt x="1297940" y="1085850"/>
                  </a:cubicBezTo>
                  <a:cubicBezTo>
                    <a:pt x="1299210" y="1069340"/>
                    <a:pt x="1304290" y="1060450"/>
                    <a:pt x="1318260" y="1037590"/>
                  </a:cubicBezTo>
                  <a:cubicBezTo>
                    <a:pt x="1374140" y="948690"/>
                    <a:pt x="1661160" y="643890"/>
                    <a:pt x="1824990" y="464820"/>
                  </a:cubicBezTo>
                  <a:cubicBezTo>
                    <a:pt x="1973580" y="303530"/>
                    <a:pt x="2190750" y="49530"/>
                    <a:pt x="2258060" y="10160"/>
                  </a:cubicBezTo>
                  <a:cubicBezTo>
                    <a:pt x="2274570" y="1270"/>
                    <a:pt x="2282190" y="0"/>
                    <a:pt x="2293620" y="1270"/>
                  </a:cubicBezTo>
                  <a:cubicBezTo>
                    <a:pt x="2305050" y="2540"/>
                    <a:pt x="2319020" y="10160"/>
                    <a:pt x="2326640" y="19050"/>
                  </a:cubicBezTo>
                  <a:cubicBezTo>
                    <a:pt x="2334260" y="27940"/>
                    <a:pt x="2339340" y="41910"/>
                    <a:pt x="2339340" y="53340"/>
                  </a:cubicBezTo>
                  <a:cubicBezTo>
                    <a:pt x="2339340" y="64770"/>
                    <a:pt x="2338070" y="71120"/>
                    <a:pt x="2326640" y="87630"/>
                  </a:cubicBezTo>
                  <a:cubicBezTo>
                    <a:pt x="2264410" y="180340"/>
                    <a:pt x="1760220" y="604520"/>
                    <a:pt x="1485900" y="842010"/>
                  </a:cubicBezTo>
                  <a:cubicBezTo>
                    <a:pt x="1229360" y="1064260"/>
                    <a:pt x="840740" y="1432560"/>
                    <a:pt x="731520" y="1473200"/>
                  </a:cubicBezTo>
                  <a:cubicBezTo>
                    <a:pt x="706120" y="1483360"/>
                    <a:pt x="690880" y="1480820"/>
                    <a:pt x="678180" y="1474470"/>
                  </a:cubicBezTo>
                  <a:cubicBezTo>
                    <a:pt x="668020" y="1469390"/>
                    <a:pt x="660400" y="1457960"/>
                    <a:pt x="657860" y="1447800"/>
                  </a:cubicBezTo>
                  <a:cubicBezTo>
                    <a:pt x="655320" y="1437640"/>
                    <a:pt x="654050" y="1431290"/>
                    <a:pt x="661670" y="1414780"/>
                  </a:cubicBezTo>
                  <a:cubicBezTo>
                    <a:pt x="716280" y="1308100"/>
                    <a:pt x="1503680" y="631190"/>
                    <a:pt x="1737360" y="436880"/>
                  </a:cubicBezTo>
                  <a:cubicBezTo>
                    <a:pt x="1844040" y="347980"/>
                    <a:pt x="1927860" y="271780"/>
                    <a:pt x="1979930" y="254000"/>
                  </a:cubicBezTo>
                  <a:cubicBezTo>
                    <a:pt x="2000250" y="246380"/>
                    <a:pt x="2015490" y="246380"/>
                    <a:pt x="2028190" y="252730"/>
                  </a:cubicBezTo>
                  <a:cubicBezTo>
                    <a:pt x="2040890" y="260350"/>
                    <a:pt x="2056130" y="280670"/>
                    <a:pt x="2054860" y="298450"/>
                  </a:cubicBezTo>
                  <a:cubicBezTo>
                    <a:pt x="2053590" y="326390"/>
                    <a:pt x="2011680" y="365760"/>
                    <a:pt x="1978660" y="400050"/>
                  </a:cubicBezTo>
                  <a:cubicBezTo>
                    <a:pt x="1934210" y="445770"/>
                    <a:pt x="1863090" y="487680"/>
                    <a:pt x="1802130" y="539750"/>
                  </a:cubicBezTo>
                  <a:cubicBezTo>
                    <a:pt x="1731010" y="600710"/>
                    <a:pt x="1633220" y="727710"/>
                    <a:pt x="1578610" y="746760"/>
                  </a:cubicBezTo>
                  <a:cubicBezTo>
                    <a:pt x="1553210" y="755650"/>
                    <a:pt x="1530350" y="751840"/>
                    <a:pt x="1516380" y="742950"/>
                  </a:cubicBezTo>
                  <a:cubicBezTo>
                    <a:pt x="1506220" y="736600"/>
                    <a:pt x="1499870" y="721360"/>
                    <a:pt x="1497330" y="709930"/>
                  </a:cubicBezTo>
                  <a:cubicBezTo>
                    <a:pt x="1494790" y="698500"/>
                    <a:pt x="1496060" y="687070"/>
                    <a:pt x="1503680" y="671830"/>
                  </a:cubicBezTo>
                  <a:cubicBezTo>
                    <a:pt x="1521460" y="637540"/>
                    <a:pt x="1611630" y="561340"/>
                    <a:pt x="1651000" y="528320"/>
                  </a:cubicBezTo>
                  <a:cubicBezTo>
                    <a:pt x="1673860" y="509270"/>
                    <a:pt x="1691640" y="494030"/>
                    <a:pt x="1710690" y="486410"/>
                  </a:cubicBezTo>
                  <a:cubicBezTo>
                    <a:pt x="1725930" y="480060"/>
                    <a:pt x="1742440" y="477520"/>
                    <a:pt x="1756410" y="481330"/>
                  </a:cubicBezTo>
                  <a:cubicBezTo>
                    <a:pt x="1770380" y="485140"/>
                    <a:pt x="1786890" y="495300"/>
                    <a:pt x="1794510" y="508000"/>
                  </a:cubicBezTo>
                  <a:cubicBezTo>
                    <a:pt x="1803400" y="523240"/>
                    <a:pt x="1807210" y="546100"/>
                    <a:pt x="1800860" y="568960"/>
                  </a:cubicBezTo>
                  <a:cubicBezTo>
                    <a:pt x="1789430" y="608330"/>
                    <a:pt x="1738630" y="661670"/>
                    <a:pt x="1691640" y="708660"/>
                  </a:cubicBezTo>
                  <a:cubicBezTo>
                    <a:pt x="1629410" y="770890"/>
                    <a:pt x="1493520" y="880110"/>
                    <a:pt x="1449070" y="895350"/>
                  </a:cubicBezTo>
                  <a:cubicBezTo>
                    <a:pt x="1435100" y="900430"/>
                    <a:pt x="1427480" y="899160"/>
                    <a:pt x="1417320" y="895350"/>
                  </a:cubicBezTo>
                  <a:cubicBezTo>
                    <a:pt x="1404620" y="891540"/>
                    <a:pt x="1386840" y="881380"/>
                    <a:pt x="1379220" y="868680"/>
                  </a:cubicBezTo>
                  <a:cubicBezTo>
                    <a:pt x="1370330" y="853440"/>
                    <a:pt x="1369060" y="824230"/>
                    <a:pt x="1372870" y="808990"/>
                  </a:cubicBezTo>
                  <a:cubicBezTo>
                    <a:pt x="1375410" y="797560"/>
                    <a:pt x="1380490" y="792480"/>
                    <a:pt x="1390650" y="782320"/>
                  </a:cubicBezTo>
                  <a:cubicBezTo>
                    <a:pt x="1417320" y="755650"/>
                    <a:pt x="1504950" y="680720"/>
                    <a:pt x="1559560" y="666750"/>
                  </a:cubicBezTo>
                  <a:cubicBezTo>
                    <a:pt x="1602740" y="655320"/>
                    <a:pt x="1659890" y="650240"/>
                    <a:pt x="1686560" y="676910"/>
                  </a:cubicBezTo>
                  <a:cubicBezTo>
                    <a:pt x="1723390" y="712470"/>
                    <a:pt x="1711960" y="836930"/>
                    <a:pt x="1709420" y="911860"/>
                  </a:cubicBezTo>
                  <a:cubicBezTo>
                    <a:pt x="1706880" y="980440"/>
                    <a:pt x="1689100" y="1057910"/>
                    <a:pt x="1675130" y="1108710"/>
                  </a:cubicBezTo>
                  <a:cubicBezTo>
                    <a:pt x="1666240" y="1141730"/>
                    <a:pt x="1663700" y="1162050"/>
                    <a:pt x="1645920" y="1187450"/>
                  </a:cubicBezTo>
                  <a:cubicBezTo>
                    <a:pt x="1621790" y="1221740"/>
                    <a:pt x="1586230" y="1253490"/>
                    <a:pt x="1530350" y="1285240"/>
                  </a:cubicBezTo>
                  <a:cubicBezTo>
                    <a:pt x="1428750" y="1343660"/>
                    <a:pt x="1212850" y="1391920"/>
                    <a:pt x="1057910" y="1454150"/>
                  </a:cubicBezTo>
                  <a:cubicBezTo>
                    <a:pt x="902970" y="1516380"/>
                    <a:pt x="673100" y="1649730"/>
                    <a:pt x="601980" y="1659890"/>
                  </a:cubicBezTo>
                  <a:cubicBezTo>
                    <a:pt x="581660" y="1662430"/>
                    <a:pt x="571500" y="1658620"/>
                    <a:pt x="561340" y="1653540"/>
                  </a:cubicBezTo>
                  <a:cubicBezTo>
                    <a:pt x="552450" y="1649730"/>
                    <a:pt x="546100" y="1643380"/>
                    <a:pt x="541020" y="1634490"/>
                  </a:cubicBezTo>
                  <a:cubicBezTo>
                    <a:pt x="534670" y="1621790"/>
                    <a:pt x="528320" y="1602740"/>
                    <a:pt x="535940" y="1579880"/>
                  </a:cubicBezTo>
                  <a:cubicBezTo>
                    <a:pt x="556260" y="1521460"/>
                    <a:pt x="671830" y="1422400"/>
                    <a:pt x="789940" y="1316990"/>
                  </a:cubicBezTo>
                  <a:cubicBezTo>
                    <a:pt x="1007110" y="1123950"/>
                    <a:pt x="1593850" y="687070"/>
                    <a:pt x="1775460" y="558800"/>
                  </a:cubicBezTo>
                  <a:cubicBezTo>
                    <a:pt x="1841500" y="511810"/>
                    <a:pt x="1884680" y="472440"/>
                    <a:pt x="1915160" y="468630"/>
                  </a:cubicBezTo>
                  <a:cubicBezTo>
                    <a:pt x="1929130" y="467360"/>
                    <a:pt x="1939290" y="473710"/>
                    <a:pt x="1948180" y="480060"/>
                  </a:cubicBezTo>
                  <a:cubicBezTo>
                    <a:pt x="1957070" y="487680"/>
                    <a:pt x="1965960" y="499110"/>
                    <a:pt x="1967230" y="510540"/>
                  </a:cubicBezTo>
                  <a:cubicBezTo>
                    <a:pt x="1968500" y="525780"/>
                    <a:pt x="1960880" y="542290"/>
                    <a:pt x="1943100" y="562610"/>
                  </a:cubicBezTo>
                  <a:cubicBezTo>
                    <a:pt x="1888490" y="626110"/>
                    <a:pt x="1619250" y="765810"/>
                    <a:pt x="1506220" y="848360"/>
                  </a:cubicBezTo>
                  <a:cubicBezTo>
                    <a:pt x="1428750" y="904240"/>
                    <a:pt x="1389380" y="947420"/>
                    <a:pt x="1319530" y="998220"/>
                  </a:cubicBezTo>
                  <a:cubicBezTo>
                    <a:pt x="1238250" y="1059180"/>
                    <a:pt x="1103630" y="1173480"/>
                    <a:pt x="1043940" y="1186180"/>
                  </a:cubicBezTo>
                  <a:cubicBezTo>
                    <a:pt x="1019810" y="1191260"/>
                    <a:pt x="998220" y="1187450"/>
                    <a:pt x="986790" y="1176020"/>
                  </a:cubicBezTo>
                  <a:cubicBezTo>
                    <a:pt x="975360" y="1164590"/>
                    <a:pt x="967740" y="1140460"/>
                    <a:pt x="975360" y="1117600"/>
                  </a:cubicBezTo>
                  <a:cubicBezTo>
                    <a:pt x="990600" y="1068070"/>
                    <a:pt x="1127760" y="953770"/>
                    <a:pt x="1174750" y="919480"/>
                  </a:cubicBezTo>
                  <a:cubicBezTo>
                    <a:pt x="1196340" y="902970"/>
                    <a:pt x="1210310" y="894080"/>
                    <a:pt x="1228090" y="891540"/>
                  </a:cubicBezTo>
                  <a:cubicBezTo>
                    <a:pt x="1243330" y="889000"/>
                    <a:pt x="1262380" y="892810"/>
                    <a:pt x="1275080" y="901700"/>
                  </a:cubicBezTo>
                  <a:cubicBezTo>
                    <a:pt x="1289050" y="911860"/>
                    <a:pt x="1304290" y="939800"/>
                    <a:pt x="1305560" y="957580"/>
                  </a:cubicBezTo>
                  <a:cubicBezTo>
                    <a:pt x="1306830" y="972820"/>
                    <a:pt x="1301750" y="982980"/>
                    <a:pt x="1289050" y="1003300"/>
                  </a:cubicBezTo>
                  <a:cubicBezTo>
                    <a:pt x="1249680" y="1066800"/>
                    <a:pt x="1040130" y="1308100"/>
                    <a:pt x="970280" y="1346200"/>
                  </a:cubicBezTo>
                  <a:cubicBezTo>
                    <a:pt x="943610" y="1360170"/>
                    <a:pt x="924560" y="1362710"/>
                    <a:pt x="906780" y="1356360"/>
                  </a:cubicBezTo>
                  <a:cubicBezTo>
                    <a:pt x="889000" y="1350010"/>
                    <a:pt x="867410" y="1327150"/>
                    <a:pt x="861060" y="1309370"/>
                  </a:cubicBezTo>
                  <a:cubicBezTo>
                    <a:pt x="855980" y="1294130"/>
                    <a:pt x="858520" y="1277620"/>
                    <a:pt x="864870" y="1259840"/>
                  </a:cubicBezTo>
                  <a:cubicBezTo>
                    <a:pt x="876300" y="1230630"/>
                    <a:pt x="899160" y="1201420"/>
                    <a:pt x="939800" y="1158240"/>
                  </a:cubicBezTo>
                  <a:cubicBezTo>
                    <a:pt x="1040130" y="1052830"/>
                    <a:pt x="1350010" y="816610"/>
                    <a:pt x="1525270" y="681990"/>
                  </a:cubicBezTo>
                  <a:cubicBezTo>
                    <a:pt x="1663700" y="576580"/>
                    <a:pt x="1840230" y="430530"/>
                    <a:pt x="1902460" y="408940"/>
                  </a:cubicBezTo>
                  <a:cubicBezTo>
                    <a:pt x="1920240" y="402590"/>
                    <a:pt x="1927860" y="403860"/>
                    <a:pt x="1939290" y="407670"/>
                  </a:cubicBezTo>
                  <a:cubicBezTo>
                    <a:pt x="1950720" y="411480"/>
                    <a:pt x="1963420" y="420370"/>
                    <a:pt x="1968500" y="431800"/>
                  </a:cubicBezTo>
                  <a:cubicBezTo>
                    <a:pt x="1974850" y="445770"/>
                    <a:pt x="1974850" y="467360"/>
                    <a:pt x="1963420" y="491490"/>
                  </a:cubicBezTo>
                  <a:cubicBezTo>
                    <a:pt x="1932940" y="552450"/>
                    <a:pt x="1793240" y="643890"/>
                    <a:pt x="1667510" y="748030"/>
                  </a:cubicBezTo>
                  <a:cubicBezTo>
                    <a:pt x="1459230" y="922020"/>
                    <a:pt x="961390" y="1337310"/>
                    <a:pt x="820420" y="1431290"/>
                  </a:cubicBezTo>
                  <a:cubicBezTo>
                    <a:pt x="777240" y="1459230"/>
                    <a:pt x="755650" y="1479550"/>
                    <a:pt x="731520" y="1479550"/>
                  </a:cubicBezTo>
                  <a:cubicBezTo>
                    <a:pt x="715010" y="1479550"/>
                    <a:pt x="697230" y="1468120"/>
                    <a:pt x="689610" y="1455420"/>
                  </a:cubicBezTo>
                  <a:cubicBezTo>
                    <a:pt x="681990" y="1442720"/>
                    <a:pt x="680720" y="1427480"/>
                    <a:pt x="687070" y="1405890"/>
                  </a:cubicBezTo>
                  <a:cubicBezTo>
                    <a:pt x="703580" y="1348740"/>
                    <a:pt x="833120" y="1209040"/>
                    <a:pt x="877570" y="1121410"/>
                  </a:cubicBezTo>
                  <a:cubicBezTo>
                    <a:pt x="911860" y="1054100"/>
                    <a:pt x="910590" y="955040"/>
                    <a:pt x="946150" y="932180"/>
                  </a:cubicBezTo>
                  <a:cubicBezTo>
                    <a:pt x="970280" y="916940"/>
                    <a:pt x="1032510" y="929640"/>
                    <a:pt x="1035050" y="941070"/>
                  </a:cubicBezTo>
                  <a:cubicBezTo>
                    <a:pt x="1038860" y="957580"/>
                    <a:pt x="922020" y="993140"/>
                    <a:pt x="885190" y="1041400"/>
                  </a:cubicBezTo>
                  <a:cubicBezTo>
                    <a:pt x="842010" y="1098550"/>
                    <a:pt x="834390" y="1271270"/>
                    <a:pt x="810260" y="1273810"/>
                  </a:cubicBezTo>
                  <a:cubicBezTo>
                    <a:pt x="797560" y="1275080"/>
                    <a:pt x="764540" y="1223010"/>
                    <a:pt x="772160" y="1207770"/>
                  </a:cubicBezTo>
                  <a:cubicBezTo>
                    <a:pt x="782320" y="1186180"/>
                    <a:pt x="863600" y="1193800"/>
                    <a:pt x="927100" y="1189990"/>
                  </a:cubicBezTo>
                  <a:cubicBezTo>
                    <a:pt x="1024890" y="1183640"/>
                    <a:pt x="1205230" y="1167130"/>
                    <a:pt x="1300480" y="1181100"/>
                  </a:cubicBezTo>
                  <a:cubicBezTo>
                    <a:pt x="1361440" y="1189990"/>
                    <a:pt x="1419860" y="1198880"/>
                    <a:pt x="1445260" y="1226820"/>
                  </a:cubicBezTo>
                  <a:cubicBezTo>
                    <a:pt x="1464310" y="1247140"/>
                    <a:pt x="1470660" y="1280160"/>
                    <a:pt x="1463040" y="1308100"/>
                  </a:cubicBezTo>
                  <a:cubicBezTo>
                    <a:pt x="1452880" y="1348740"/>
                    <a:pt x="1394460" y="1400810"/>
                    <a:pt x="1352550" y="1440180"/>
                  </a:cubicBezTo>
                  <a:cubicBezTo>
                    <a:pt x="1309370" y="1479550"/>
                    <a:pt x="1262380" y="1510030"/>
                    <a:pt x="1205230" y="1544320"/>
                  </a:cubicBezTo>
                  <a:cubicBezTo>
                    <a:pt x="1135380" y="1586230"/>
                    <a:pt x="1043940" y="1631950"/>
                    <a:pt x="960120" y="1670050"/>
                  </a:cubicBezTo>
                  <a:cubicBezTo>
                    <a:pt x="875030" y="1708150"/>
                    <a:pt x="793750" y="1736090"/>
                    <a:pt x="699770" y="1770380"/>
                  </a:cubicBezTo>
                  <a:cubicBezTo>
                    <a:pt x="590550" y="1809750"/>
                    <a:pt x="457200" y="1861820"/>
                    <a:pt x="342900" y="1891030"/>
                  </a:cubicBezTo>
                  <a:cubicBezTo>
                    <a:pt x="241300" y="1916430"/>
                    <a:pt x="100330" y="1950720"/>
                    <a:pt x="49530" y="1940560"/>
                  </a:cubicBezTo>
                  <a:cubicBezTo>
                    <a:pt x="30480" y="1936750"/>
                    <a:pt x="20320" y="1926590"/>
                    <a:pt x="12700" y="1917700"/>
                  </a:cubicBezTo>
                  <a:cubicBezTo>
                    <a:pt x="6350" y="1910080"/>
                    <a:pt x="2540" y="1901190"/>
                    <a:pt x="1270" y="1891030"/>
                  </a:cubicBezTo>
                  <a:cubicBezTo>
                    <a:pt x="0" y="1879600"/>
                    <a:pt x="3810" y="1861820"/>
                    <a:pt x="10160" y="1850390"/>
                  </a:cubicBezTo>
                  <a:cubicBezTo>
                    <a:pt x="16510" y="1838960"/>
                    <a:pt x="26670" y="1831340"/>
                    <a:pt x="43180" y="1824990"/>
                  </a:cubicBezTo>
                  <a:cubicBezTo>
                    <a:pt x="78740" y="1812290"/>
                    <a:pt x="138430" y="1830070"/>
                    <a:pt x="224790" y="1822450"/>
                  </a:cubicBezTo>
                  <a:cubicBezTo>
                    <a:pt x="447040" y="1802130"/>
                    <a:pt x="1096010" y="1666240"/>
                    <a:pt x="1407160" y="1625600"/>
                  </a:cubicBezTo>
                  <a:cubicBezTo>
                    <a:pt x="1609090" y="1598930"/>
                    <a:pt x="1791970" y="1592580"/>
                    <a:pt x="1908810" y="1576070"/>
                  </a:cubicBezTo>
                  <a:cubicBezTo>
                    <a:pt x="1971040" y="1567180"/>
                    <a:pt x="2019300" y="1543050"/>
                    <a:pt x="2052320" y="1549400"/>
                  </a:cubicBezTo>
                  <a:cubicBezTo>
                    <a:pt x="2071370" y="1553210"/>
                    <a:pt x="2084070" y="1562100"/>
                    <a:pt x="2092960" y="1573530"/>
                  </a:cubicBezTo>
                  <a:cubicBezTo>
                    <a:pt x="2101850" y="1584960"/>
                    <a:pt x="2108200" y="1604010"/>
                    <a:pt x="2106930" y="1619250"/>
                  </a:cubicBezTo>
                  <a:cubicBezTo>
                    <a:pt x="2105660" y="1634490"/>
                    <a:pt x="2096770" y="1652270"/>
                    <a:pt x="2087880" y="1662430"/>
                  </a:cubicBezTo>
                  <a:cubicBezTo>
                    <a:pt x="2080260" y="1671320"/>
                    <a:pt x="2075180" y="1675130"/>
                    <a:pt x="2059940" y="1678940"/>
                  </a:cubicBezTo>
                  <a:cubicBezTo>
                    <a:pt x="2009140" y="1694180"/>
                    <a:pt x="1850390" y="1680210"/>
                    <a:pt x="1701800" y="1686560"/>
                  </a:cubicBezTo>
                  <a:cubicBezTo>
                    <a:pt x="1452880" y="1696720"/>
                    <a:pt x="932180" y="1723390"/>
                    <a:pt x="708660" y="1744980"/>
                  </a:cubicBezTo>
                  <a:cubicBezTo>
                    <a:pt x="594360" y="1756410"/>
                    <a:pt x="496570" y="1790700"/>
                    <a:pt x="449580" y="1780540"/>
                  </a:cubicBezTo>
                  <a:cubicBezTo>
                    <a:pt x="429260" y="1776730"/>
                    <a:pt x="419100" y="1766570"/>
                    <a:pt x="410210" y="1756410"/>
                  </a:cubicBezTo>
                  <a:cubicBezTo>
                    <a:pt x="402590" y="1748790"/>
                    <a:pt x="398780" y="1738630"/>
                    <a:pt x="397510" y="1728470"/>
                  </a:cubicBezTo>
                  <a:cubicBezTo>
                    <a:pt x="396240" y="1718310"/>
                    <a:pt x="396240" y="1708150"/>
                    <a:pt x="400050" y="1697990"/>
                  </a:cubicBezTo>
                  <a:cubicBezTo>
                    <a:pt x="405130" y="1685290"/>
                    <a:pt x="408940" y="1672590"/>
                    <a:pt x="427990" y="1661160"/>
                  </a:cubicBezTo>
                  <a:cubicBezTo>
                    <a:pt x="490220" y="1621790"/>
                    <a:pt x="782320" y="1595120"/>
                    <a:pt x="920750" y="1558290"/>
                  </a:cubicBezTo>
                  <a:cubicBezTo>
                    <a:pt x="1023620" y="1530350"/>
                    <a:pt x="1076960" y="1502410"/>
                    <a:pt x="1187450" y="1471930"/>
                  </a:cubicBezTo>
                  <a:cubicBezTo>
                    <a:pt x="1362710" y="1423670"/>
                    <a:pt x="1647190" y="1353820"/>
                    <a:pt x="1878330" y="1311910"/>
                  </a:cubicBezTo>
                  <a:cubicBezTo>
                    <a:pt x="2105660" y="1271270"/>
                    <a:pt x="2387600" y="1259840"/>
                    <a:pt x="2562860" y="1221740"/>
                  </a:cubicBezTo>
                  <a:cubicBezTo>
                    <a:pt x="2674620" y="1197610"/>
                    <a:pt x="2774950" y="1148080"/>
                    <a:pt x="2832100" y="1140460"/>
                  </a:cubicBezTo>
                  <a:cubicBezTo>
                    <a:pt x="2857500" y="1136650"/>
                    <a:pt x="2874010" y="1137920"/>
                    <a:pt x="2889250" y="1143000"/>
                  </a:cubicBezTo>
                  <a:cubicBezTo>
                    <a:pt x="2900680" y="1146810"/>
                    <a:pt x="2908300" y="1153160"/>
                    <a:pt x="2914650" y="1162050"/>
                  </a:cubicBezTo>
                  <a:cubicBezTo>
                    <a:pt x="2922270" y="1173480"/>
                    <a:pt x="2929890" y="1192530"/>
                    <a:pt x="2928620" y="1206500"/>
                  </a:cubicBezTo>
                  <a:cubicBezTo>
                    <a:pt x="2927350" y="1221740"/>
                    <a:pt x="2924810" y="1234440"/>
                    <a:pt x="2909570" y="1249680"/>
                  </a:cubicBezTo>
                  <a:cubicBezTo>
                    <a:pt x="2874010" y="1286510"/>
                    <a:pt x="2762250" y="1330960"/>
                    <a:pt x="2649220" y="1375410"/>
                  </a:cubicBezTo>
                  <a:cubicBezTo>
                    <a:pt x="2454910" y="1451610"/>
                    <a:pt x="2076450" y="1553210"/>
                    <a:pt x="1832610" y="1623060"/>
                  </a:cubicBezTo>
                  <a:cubicBezTo>
                    <a:pt x="1634490" y="1680210"/>
                    <a:pt x="1430020" y="1742440"/>
                    <a:pt x="1294130" y="1770380"/>
                  </a:cubicBezTo>
                  <a:cubicBezTo>
                    <a:pt x="1212850" y="1786890"/>
                    <a:pt x="1143000" y="1798320"/>
                    <a:pt x="1097280" y="1799590"/>
                  </a:cubicBezTo>
                  <a:cubicBezTo>
                    <a:pt x="1073150" y="1800860"/>
                    <a:pt x="1056640" y="1803400"/>
                    <a:pt x="1041400" y="1794510"/>
                  </a:cubicBezTo>
                  <a:cubicBezTo>
                    <a:pt x="1026160" y="1785620"/>
                    <a:pt x="1010920" y="1762760"/>
                    <a:pt x="1007110" y="1746250"/>
                  </a:cubicBezTo>
                  <a:cubicBezTo>
                    <a:pt x="1004570" y="1732280"/>
                    <a:pt x="1005840" y="1718310"/>
                    <a:pt x="1017270" y="1701800"/>
                  </a:cubicBezTo>
                  <a:cubicBezTo>
                    <a:pt x="1043940" y="1661160"/>
                    <a:pt x="1134110" y="1606550"/>
                    <a:pt x="1226820" y="1545590"/>
                  </a:cubicBezTo>
                  <a:cubicBezTo>
                    <a:pt x="1393190" y="1437640"/>
                    <a:pt x="1750060" y="1234440"/>
                    <a:pt x="1945640" y="1136650"/>
                  </a:cubicBezTo>
                  <a:cubicBezTo>
                    <a:pt x="2075180" y="1071880"/>
                    <a:pt x="2219960" y="1005840"/>
                    <a:pt x="2277110" y="994410"/>
                  </a:cubicBezTo>
                  <a:cubicBezTo>
                    <a:pt x="2296160" y="990600"/>
                    <a:pt x="2305050" y="989330"/>
                    <a:pt x="2316480" y="994410"/>
                  </a:cubicBezTo>
                  <a:cubicBezTo>
                    <a:pt x="2329180" y="1000760"/>
                    <a:pt x="2346960" y="1018540"/>
                    <a:pt x="2350770" y="1032510"/>
                  </a:cubicBezTo>
                  <a:cubicBezTo>
                    <a:pt x="2354580" y="1045210"/>
                    <a:pt x="2352040" y="1060450"/>
                    <a:pt x="2345690" y="1071880"/>
                  </a:cubicBezTo>
                  <a:cubicBezTo>
                    <a:pt x="2339340" y="1082040"/>
                    <a:pt x="2334260" y="1088390"/>
                    <a:pt x="2316480" y="1097280"/>
                  </a:cubicBezTo>
                  <a:cubicBezTo>
                    <a:pt x="2246630" y="1131570"/>
                    <a:pt x="1929130" y="1158240"/>
                    <a:pt x="1739900" y="1206500"/>
                  </a:cubicBezTo>
                  <a:cubicBezTo>
                    <a:pt x="1551940" y="1253490"/>
                    <a:pt x="1358900" y="1316990"/>
                    <a:pt x="1187450" y="1381760"/>
                  </a:cubicBezTo>
                  <a:cubicBezTo>
                    <a:pt x="1032510" y="1440180"/>
                    <a:pt x="897890" y="1506220"/>
                    <a:pt x="754380" y="1573530"/>
                  </a:cubicBezTo>
                  <a:cubicBezTo>
                    <a:pt x="612140" y="1640840"/>
                    <a:pt x="398780" y="1789430"/>
                    <a:pt x="330200" y="1783080"/>
                  </a:cubicBezTo>
                  <a:cubicBezTo>
                    <a:pt x="306070" y="1780540"/>
                    <a:pt x="290830" y="1764030"/>
                    <a:pt x="285750" y="1748790"/>
                  </a:cubicBezTo>
                  <a:cubicBezTo>
                    <a:pt x="280670" y="1734820"/>
                    <a:pt x="285750" y="1717040"/>
                    <a:pt x="302260" y="1695450"/>
                  </a:cubicBezTo>
                  <a:cubicBezTo>
                    <a:pt x="359410" y="1621790"/>
                    <a:pt x="760730" y="1424940"/>
                    <a:pt x="864870" y="1347470"/>
                  </a:cubicBezTo>
                  <a:cubicBezTo>
                    <a:pt x="909320" y="1314450"/>
                    <a:pt x="916940" y="1295400"/>
                    <a:pt x="952500" y="1270000"/>
                  </a:cubicBezTo>
                  <a:cubicBezTo>
                    <a:pt x="998220" y="1238250"/>
                    <a:pt x="1074420" y="1177290"/>
                    <a:pt x="1120140" y="1178560"/>
                  </a:cubicBezTo>
                  <a:cubicBezTo>
                    <a:pt x="1153160" y="1179830"/>
                    <a:pt x="1192530" y="1203960"/>
                    <a:pt x="1202690" y="1229360"/>
                  </a:cubicBezTo>
                  <a:cubicBezTo>
                    <a:pt x="1214120" y="1258570"/>
                    <a:pt x="1187450" y="1313180"/>
                    <a:pt x="1167130" y="1353820"/>
                  </a:cubicBezTo>
                  <a:cubicBezTo>
                    <a:pt x="1144270" y="1399540"/>
                    <a:pt x="1099820" y="1464310"/>
                    <a:pt x="1069340" y="1484630"/>
                  </a:cubicBezTo>
                  <a:cubicBezTo>
                    <a:pt x="1052830" y="1496060"/>
                    <a:pt x="1037590" y="1499870"/>
                    <a:pt x="1022350" y="1498600"/>
                  </a:cubicBezTo>
                  <a:cubicBezTo>
                    <a:pt x="1007110" y="1497330"/>
                    <a:pt x="988060" y="1489710"/>
                    <a:pt x="977900" y="1478280"/>
                  </a:cubicBezTo>
                  <a:cubicBezTo>
                    <a:pt x="967740" y="1466850"/>
                    <a:pt x="958850" y="1447800"/>
                    <a:pt x="958850" y="1432560"/>
                  </a:cubicBezTo>
                  <a:cubicBezTo>
                    <a:pt x="958850" y="1417320"/>
                    <a:pt x="961390" y="1407160"/>
                    <a:pt x="974090" y="1386840"/>
                  </a:cubicBezTo>
                  <a:cubicBezTo>
                    <a:pt x="1017270" y="1318260"/>
                    <a:pt x="1273810" y="1106170"/>
                    <a:pt x="1367790" y="1008380"/>
                  </a:cubicBezTo>
                  <a:cubicBezTo>
                    <a:pt x="1423670" y="949960"/>
                    <a:pt x="1466850" y="885190"/>
                    <a:pt x="1494790" y="863600"/>
                  </a:cubicBezTo>
                  <a:cubicBezTo>
                    <a:pt x="1506220" y="854710"/>
                    <a:pt x="1511300" y="850900"/>
                    <a:pt x="1521460" y="849630"/>
                  </a:cubicBezTo>
                  <a:cubicBezTo>
                    <a:pt x="1534160" y="847090"/>
                    <a:pt x="1553210" y="849630"/>
                    <a:pt x="1564640" y="855980"/>
                  </a:cubicBezTo>
                  <a:cubicBezTo>
                    <a:pt x="1576070" y="862330"/>
                    <a:pt x="1587500" y="876300"/>
                    <a:pt x="1592580" y="889000"/>
                  </a:cubicBezTo>
                  <a:cubicBezTo>
                    <a:pt x="1597660" y="901700"/>
                    <a:pt x="1596390" y="920750"/>
                    <a:pt x="1592580" y="932180"/>
                  </a:cubicBezTo>
                  <a:cubicBezTo>
                    <a:pt x="1588770" y="942340"/>
                    <a:pt x="1586230" y="944880"/>
                    <a:pt x="1574800" y="956310"/>
                  </a:cubicBezTo>
                  <a:cubicBezTo>
                    <a:pt x="1518920" y="1009650"/>
                    <a:pt x="1191260" y="1223010"/>
                    <a:pt x="1018540" y="1333500"/>
                  </a:cubicBezTo>
                  <a:cubicBezTo>
                    <a:pt x="871220" y="1427480"/>
                    <a:pt x="673100" y="1577340"/>
                    <a:pt x="604520" y="1582420"/>
                  </a:cubicBezTo>
                  <a:cubicBezTo>
                    <a:pt x="582930" y="1583690"/>
                    <a:pt x="568960" y="1574800"/>
                    <a:pt x="560070" y="1563370"/>
                  </a:cubicBezTo>
                  <a:cubicBezTo>
                    <a:pt x="551180" y="1551940"/>
                    <a:pt x="546100" y="1535430"/>
                    <a:pt x="549910" y="1516380"/>
                  </a:cubicBezTo>
                  <a:cubicBezTo>
                    <a:pt x="557530" y="1483360"/>
                    <a:pt x="598170" y="1437640"/>
                    <a:pt x="643890" y="1388110"/>
                  </a:cubicBezTo>
                  <a:cubicBezTo>
                    <a:pt x="722630" y="1303020"/>
                    <a:pt x="957580" y="1101090"/>
                    <a:pt x="1010920" y="1074420"/>
                  </a:cubicBezTo>
                  <a:cubicBezTo>
                    <a:pt x="1023620" y="1068070"/>
                    <a:pt x="1028700" y="1066800"/>
                    <a:pt x="1037590" y="1068070"/>
                  </a:cubicBezTo>
                  <a:cubicBezTo>
                    <a:pt x="1049020" y="1069340"/>
                    <a:pt x="1064260" y="1075690"/>
                    <a:pt x="1073150" y="1083310"/>
                  </a:cubicBezTo>
                  <a:cubicBezTo>
                    <a:pt x="1080770" y="1089660"/>
                    <a:pt x="1085850" y="1096010"/>
                    <a:pt x="1088390" y="1104900"/>
                  </a:cubicBezTo>
                  <a:cubicBezTo>
                    <a:pt x="1092200" y="1115060"/>
                    <a:pt x="1096010" y="1129030"/>
                    <a:pt x="1088390" y="1144270"/>
                  </a:cubicBezTo>
                  <a:cubicBezTo>
                    <a:pt x="1066800" y="1187450"/>
                    <a:pt x="901700" y="1296670"/>
                    <a:pt x="845820" y="1330960"/>
                  </a:cubicBezTo>
                  <a:cubicBezTo>
                    <a:pt x="819150" y="1347470"/>
                    <a:pt x="803910" y="1361440"/>
                    <a:pt x="783590" y="1361440"/>
                  </a:cubicBezTo>
                  <a:cubicBezTo>
                    <a:pt x="764540" y="1361440"/>
                    <a:pt x="740410" y="1350010"/>
                    <a:pt x="728980" y="1337310"/>
                  </a:cubicBezTo>
                  <a:cubicBezTo>
                    <a:pt x="718820" y="1325880"/>
                    <a:pt x="712470" y="1310640"/>
                    <a:pt x="715010" y="1292860"/>
                  </a:cubicBezTo>
                  <a:cubicBezTo>
                    <a:pt x="718820" y="1259840"/>
                    <a:pt x="750570" y="1203960"/>
                    <a:pt x="791210" y="1159510"/>
                  </a:cubicBezTo>
                  <a:cubicBezTo>
                    <a:pt x="852170" y="1092200"/>
                    <a:pt x="1022350" y="975360"/>
                    <a:pt x="1076960" y="957580"/>
                  </a:cubicBezTo>
                  <a:cubicBezTo>
                    <a:pt x="1096010" y="951230"/>
                    <a:pt x="1108710" y="952500"/>
                    <a:pt x="1120140" y="956310"/>
                  </a:cubicBezTo>
                  <a:cubicBezTo>
                    <a:pt x="1130300" y="958850"/>
                    <a:pt x="1139190" y="963930"/>
                    <a:pt x="1145540" y="972820"/>
                  </a:cubicBezTo>
                  <a:cubicBezTo>
                    <a:pt x="1154430" y="985520"/>
                    <a:pt x="1164590" y="1008380"/>
                    <a:pt x="1159510" y="1028700"/>
                  </a:cubicBezTo>
                  <a:cubicBezTo>
                    <a:pt x="1151890" y="1060450"/>
                    <a:pt x="1107440" y="1101090"/>
                    <a:pt x="1068070" y="1137920"/>
                  </a:cubicBezTo>
                  <a:cubicBezTo>
                    <a:pt x="1014730" y="1188720"/>
                    <a:pt x="923290" y="1257300"/>
                    <a:pt x="861060" y="1295400"/>
                  </a:cubicBezTo>
                  <a:cubicBezTo>
                    <a:pt x="814070" y="1323340"/>
                    <a:pt x="770890" y="1358900"/>
                    <a:pt x="731520" y="1356360"/>
                  </a:cubicBezTo>
                  <a:cubicBezTo>
                    <a:pt x="695960" y="1353820"/>
                    <a:pt x="642620" y="1323340"/>
                    <a:pt x="631190" y="1294130"/>
                  </a:cubicBezTo>
                  <a:cubicBezTo>
                    <a:pt x="621030" y="1266190"/>
                    <a:pt x="661670" y="1220470"/>
                    <a:pt x="664210" y="1184910"/>
                  </a:cubicBezTo>
                  <a:cubicBezTo>
                    <a:pt x="665480" y="1151890"/>
                    <a:pt x="642620" y="1120140"/>
                    <a:pt x="646430" y="1089660"/>
                  </a:cubicBezTo>
                  <a:cubicBezTo>
                    <a:pt x="650240" y="1059180"/>
                    <a:pt x="668020" y="1032510"/>
                    <a:pt x="690880" y="1003300"/>
                  </a:cubicBezTo>
                  <a:cubicBezTo>
                    <a:pt x="725170" y="961390"/>
                    <a:pt x="800100" y="894080"/>
                    <a:pt x="845820" y="875030"/>
                  </a:cubicBezTo>
                  <a:cubicBezTo>
                    <a:pt x="873760" y="863600"/>
                    <a:pt x="899160" y="857250"/>
                    <a:pt x="922020" y="868680"/>
                  </a:cubicBezTo>
                  <a:cubicBezTo>
                    <a:pt x="955040" y="885190"/>
                    <a:pt x="991870" y="955040"/>
                    <a:pt x="1007110" y="1005840"/>
                  </a:cubicBezTo>
                  <a:cubicBezTo>
                    <a:pt x="1023620" y="1057910"/>
                    <a:pt x="1017270" y="1129030"/>
                    <a:pt x="1013460" y="1178560"/>
                  </a:cubicBezTo>
                  <a:cubicBezTo>
                    <a:pt x="1010920" y="1216660"/>
                    <a:pt x="1008380" y="1236980"/>
                    <a:pt x="995680" y="1277620"/>
                  </a:cubicBezTo>
                  <a:cubicBezTo>
                    <a:pt x="974090" y="1347470"/>
                    <a:pt x="858520" y="1541780"/>
                    <a:pt x="873760" y="1555750"/>
                  </a:cubicBezTo>
                  <a:cubicBezTo>
                    <a:pt x="882650" y="1563370"/>
                    <a:pt x="922020" y="1512570"/>
                    <a:pt x="952500" y="1504950"/>
                  </a:cubicBezTo>
                  <a:cubicBezTo>
                    <a:pt x="985520" y="1496060"/>
                    <a:pt x="1032510" y="1498600"/>
                    <a:pt x="1064260" y="1513840"/>
                  </a:cubicBezTo>
                  <a:cubicBezTo>
                    <a:pt x="1096010" y="1530350"/>
                    <a:pt x="1132840" y="1565910"/>
                    <a:pt x="1141730" y="1601470"/>
                  </a:cubicBezTo>
                  <a:cubicBezTo>
                    <a:pt x="1151890" y="1643380"/>
                    <a:pt x="1121410" y="1711960"/>
                    <a:pt x="1102360" y="1752600"/>
                  </a:cubicBezTo>
                  <a:cubicBezTo>
                    <a:pt x="1087120" y="1784350"/>
                    <a:pt x="1066800" y="1811020"/>
                    <a:pt x="1045210" y="1828800"/>
                  </a:cubicBezTo>
                  <a:cubicBezTo>
                    <a:pt x="1027430" y="1844040"/>
                    <a:pt x="1003300" y="1856740"/>
                    <a:pt x="984250" y="1859280"/>
                  </a:cubicBezTo>
                  <a:cubicBezTo>
                    <a:pt x="967740" y="1861820"/>
                    <a:pt x="952500" y="1858010"/>
                    <a:pt x="938530" y="1851660"/>
                  </a:cubicBezTo>
                  <a:cubicBezTo>
                    <a:pt x="924560" y="1845310"/>
                    <a:pt x="910590" y="1836420"/>
                    <a:pt x="901700" y="1824990"/>
                  </a:cubicBezTo>
                  <a:cubicBezTo>
                    <a:pt x="891540" y="1813560"/>
                    <a:pt x="883920" y="1798320"/>
                    <a:pt x="881380" y="1783080"/>
                  </a:cubicBezTo>
                  <a:cubicBezTo>
                    <a:pt x="878840" y="1769110"/>
                    <a:pt x="875030" y="1756410"/>
                    <a:pt x="882650" y="1737360"/>
                  </a:cubicBezTo>
                  <a:cubicBezTo>
                    <a:pt x="900430" y="1689100"/>
                    <a:pt x="1018540" y="1516380"/>
                    <a:pt x="1064260" y="1517650"/>
                  </a:cubicBezTo>
                  <a:cubicBezTo>
                    <a:pt x="1092200" y="1517650"/>
                    <a:pt x="1131570" y="1578610"/>
                    <a:pt x="1130300" y="1602740"/>
                  </a:cubicBezTo>
                  <a:cubicBezTo>
                    <a:pt x="1129030" y="1623060"/>
                    <a:pt x="1099820" y="1642110"/>
                    <a:pt x="1074420" y="1657350"/>
                  </a:cubicBezTo>
                  <a:cubicBezTo>
                    <a:pt x="1040130" y="1677670"/>
                    <a:pt x="984250" y="1684020"/>
                    <a:pt x="934720" y="1703070"/>
                  </a:cubicBezTo>
                  <a:cubicBezTo>
                    <a:pt x="876300" y="1725930"/>
                    <a:pt x="793750" y="1772920"/>
                    <a:pt x="750570" y="1790700"/>
                  </a:cubicBezTo>
                  <a:cubicBezTo>
                    <a:pt x="728980" y="1799590"/>
                    <a:pt x="717550" y="1807210"/>
                    <a:pt x="699770" y="1808480"/>
                  </a:cubicBezTo>
                  <a:cubicBezTo>
                    <a:pt x="681990" y="1809750"/>
                    <a:pt x="660400" y="1808480"/>
                    <a:pt x="645160" y="1799590"/>
                  </a:cubicBezTo>
                  <a:cubicBezTo>
                    <a:pt x="629920" y="1790700"/>
                    <a:pt x="613410" y="1772920"/>
                    <a:pt x="608330" y="1756410"/>
                  </a:cubicBezTo>
                  <a:cubicBezTo>
                    <a:pt x="603250" y="1739900"/>
                    <a:pt x="603250" y="1723390"/>
                    <a:pt x="610870" y="1700530"/>
                  </a:cubicBezTo>
                  <a:cubicBezTo>
                    <a:pt x="626110" y="1657350"/>
                    <a:pt x="692150" y="1581150"/>
                    <a:pt x="737870" y="1529080"/>
                  </a:cubicBezTo>
                  <a:cubicBezTo>
                    <a:pt x="782320" y="1478280"/>
                    <a:pt x="845820" y="1414780"/>
                    <a:pt x="878840" y="1391920"/>
                  </a:cubicBezTo>
                  <a:cubicBezTo>
                    <a:pt x="894080" y="1381760"/>
                    <a:pt x="901700" y="1377950"/>
                    <a:pt x="914400" y="1375410"/>
                  </a:cubicBezTo>
                  <a:cubicBezTo>
                    <a:pt x="927100" y="1372870"/>
                    <a:pt x="939800" y="1370330"/>
                    <a:pt x="952500" y="1372870"/>
                  </a:cubicBezTo>
                  <a:cubicBezTo>
                    <a:pt x="963930" y="1375410"/>
                    <a:pt x="976630" y="1379220"/>
                    <a:pt x="986790" y="1389380"/>
                  </a:cubicBezTo>
                  <a:cubicBezTo>
                    <a:pt x="999490" y="1403350"/>
                    <a:pt x="1014730" y="1436370"/>
                    <a:pt x="1016000" y="1455420"/>
                  </a:cubicBezTo>
                  <a:cubicBezTo>
                    <a:pt x="1017270" y="1469390"/>
                    <a:pt x="1013460" y="1478280"/>
                    <a:pt x="1005840" y="1492250"/>
                  </a:cubicBezTo>
                  <a:cubicBezTo>
                    <a:pt x="990600" y="1520190"/>
                    <a:pt x="944880" y="1567180"/>
                    <a:pt x="910590" y="1598930"/>
                  </a:cubicBezTo>
                  <a:cubicBezTo>
                    <a:pt x="877570" y="1630680"/>
                    <a:pt x="836930" y="1670050"/>
                    <a:pt x="805180" y="1684020"/>
                  </a:cubicBezTo>
                  <a:cubicBezTo>
                    <a:pt x="784860" y="1692910"/>
                    <a:pt x="764540" y="1696720"/>
                    <a:pt x="746760" y="1691640"/>
                  </a:cubicBezTo>
                  <a:cubicBezTo>
                    <a:pt x="726440" y="1685290"/>
                    <a:pt x="697230" y="1662430"/>
                    <a:pt x="689610" y="1640840"/>
                  </a:cubicBezTo>
                  <a:cubicBezTo>
                    <a:pt x="681990" y="1619250"/>
                    <a:pt x="684530" y="1595120"/>
                    <a:pt x="699770" y="1564640"/>
                  </a:cubicBezTo>
                  <a:cubicBezTo>
                    <a:pt x="737870" y="1487170"/>
                    <a:pt x="962660" y="1309370"/>
                    <a:pt x="1033780" y="1229360"/>
                  </a:cubicBezTo>
                  <a:cubicBezTo>
                    <a:pt x="1069340" y="1188720"/>
                    <a:pt x="1082040" y="1149350"/>
                    <a:pt x="1109980" y="1132840"/>
                  </a:cubicBezTo>
                  <a:cubicBezTo>
                    <a:pt x="1130300" y="1121410"/>
                    <a:pt x="1155700" y="1116330"/>
                    <a:pt x="1173480" y="1121410"/>
                  </a:cubicBezTo>
                  <a:cubicBezTo>
                    <a:pt x="1188720" y="1125220"/>
                    <a:pt x="1203960" y="1140460"/>
                    <a:pt x="1211580" y="1151890"/>
                  </a:cubicBezTo>
                  <a:cubicBezTo>
                    <a:pt x="1217930" y="1162050"/>
                    <a:pt x="1220470" y="1172210"/>
                    <a:pt x="1220470" y="1183640"/>
                  </a:cubicBezTo>
                  <a:cubicBezTo>
                    <a:pt x="1220470" y="1197610"/>
                    <a:pt x="1219200" y="1210310"/>
                    <a:pt x="1206500" y="1230630"/>
                  </a:cubicBezTo>
                  <a:cubicBezTo>
                    <a:pt x="1169670" y="1291590"/>
                    <a:pt x="949960" y="1507490"/>
                    <a:pt x="887730" y="1541780"/>
                  </a:cubicBezTo>
                  <a:cubicBezTo>
                    <a:pt x="867410" y="1553210"/>
                    <a:pt x="854710" y="1554480"/>
                    <a:pt x="839470" y="1553210"/>
                  </a:cubicBezTo>
                  <a:cubicBezTo>
                    <a:pt x="824230" y="1551940"/>
                    <a:pt x="805180" y="1543050"/>
                    <a:pt x="795020" y="1531620"/>
                  </a:cubicBezTo>
                  <a:cubicBezTo>
                    <a:pt x="784860" y="1520190"/>
                    <a:pt x="777240" y="1499870"/>
                    <a:pt x="777240" y="1484630"/>
                  </a:cubicBezTo>
                  <a:cubicBezTo>
                    <a:pt x="777240" y="1469390"/>
                    <a:pt x="778510" y="1459230"/>
                    <a:pt x="793750" y="1438910"/>
                  </a:cubicBezTo>
                  <a:cubicBezTo>
                    <a:pt x="857250" y="1352550"/>
                    <a:pt x="1332230" y="1008380"/>
                    <a:pt x="1504950" y="905510"/>
                  </a:cubicBezTo>
                  <a:cubicBezTo>
                    <a:pt x="1593850" y="852170"/>
                    <a:pt x="1670050" y="795020"/>
                    <a:pt x="1720850" y="805180"/>
                  </a:cubicBezTo>
                  <a:cubicBezTo>
                    <a:pt x="1753870" y="811530"/>
                    <a:pt x="1785620" y="853440"/>
                    <a:pt x="1791970" y="881380"/>
                  </a:cubicBezTo>
                  <a:cubicBezTo>
                    <a:pt x="1798320" y="906780"/>
                    <a:pt x="1784350" y="930910"/>
                    <a:pt x="1766570" y="965200"/>
                  </a:cubicBezTo>
                  <a:cubicBezTo>
                    <a:pt x="1733550" y="1031240"/>
                    <a:pt x="1605280" y="1165860"/>
                    <a:pt x="1565910" y="1226820"/>
                  </a:cubicBezTo>
                  <a:cubicBezTo>
                    <a:pt x="1546860" y="1257300"/>
                    <a:pt x="1544320" y="1285240"/>
                    <a:pt x="1527810" y="1299210"/>
                  </a:cubicBezTo>
                  <a:cubicBezTo>
                    <a:pt x="1515110" y="1310640"/>
                    <a:pt x="1498600" y="1315720"/>
                    <a:pt x="1483360" y="1315720"/>
                  </a:cubicBezTo>
                  <a:cubicBezTo>
                    <a:pt x="1469390" y="1315720"/>
                    <a:pt x="1450340" y="1308100"/>
                    <a:pt x="1440180" y="1297940"/>
                  </a:cubicBezTo>
                  <a:cubicBezTo>
                    <a:pt x="1430020" y="1287780"/>
                    <a:pt x="1421130" y="1268730"/>
                    <a:pt x="1419860" y="1256030"/>
                  </a:cubicBezTo>
                  <a:cubicBezTo>
                    <a:pt x="1418590" y="1245870"/>
                    <a:pt x="1418590" y="1238250"/>
                    <a:pt x="1424940" y="1225550"/>
                  </a:cubicBezTo>
                  <a:cubicBezTo>
                    <a:pt x="1443990" y="1187450"/>
                    <a:pt x="1550670" y="1101090"/>
                    <a:pt x="1600200" y="1041400"/>
                  </a:cubicBezTo>
                  <a:cubicBezTo>
                    <a:pt x="1642110" y="991870"/>
                    <a:pt x="1670050" y="906780"/>
                    <a:pt x="1705610" y="896620"/>
                  </a:cubicBezTo>
                  <a:cubicBezTo>
                    <a:pt x="1728470" y="889000"/>
                    <a:pt x="1771650" y="904240"/>
                    <a:pt x="1776730" y="923290"/>
                  </a:cubicBezTo>
                  <a:cubicBezTo>
                    <a:pt x="1788160" y="970280"/>
                    <a:pt x="1596390" y="1137920"/>
                    <a:pt x="1490980" y="1244600"/>
                  </a:cubicBezTo>
                  <a:cubicBezTo>
                    <a:pt x="1372870" y="1363980"/>
                    <a:pt x="1196340" y="1503680"/>
                    <a:pt x="1098550" y="1601470"/>
                  </a:cubicBezTo>
                  <a:cubicBezTo>
                    <a:pt x="1036320" y="1663700"/>
                    <a:pt x="984250" y="1747520"/>
                    <a:pt x="952500" y="1764030"/>
                  </a:cubicBezTo>
                  <a:cubicBezTo>
                    <a:pt x="941070" y="1770380"/>
                    <a:pt x="933450" y="1769110"/>
                    <a:pt x="924560" y="1766570"/>
                  </a:cubicBezTo>
                  <a:cubicBezTo>
                    <a:pt x="913130" y="1764030"/>
                    <a:pt x="897890" y="1755140"/>
                    <a:pt x="890270" y="1747520"/>
                  </a:cubicBezTo>
                  <a:cubicBezTo>
                    <a:pt x="883920" y="1741170"/>
                    <a:pt x="878840" y="1732280"/>
                    <a:pt x="877570" y="1723390"/>
                  </a:cubicBezTo>
                  <a:cubicBezTo>
                    <a:pt x="875030" y="1711960"/>
                    <a:pt x="873760" y="1701800"/>
                    <a:pt x="882650" y="1682750"/>
                  </a:cubicBezTo>
                  <a:cubicBezTo>
                    <a:pt x="923290" y="1596390"/>
                    <a:pt x="1273810" y="1244600"/>
                    <a:pt x="1440180" y="1071880"/>
                  </a:cubicBezTo>
                  <a:cubicBezTo>
                    <a:pt x="1568450" y="938530"/>
                    <a:pt x="1737360" y="798830"/>
                    <a:pt x="1789430" y="726440"/>
                  </a:cubicBezTo>
                  <a:cubicBezTo>
                    <a:pt x="1809750" y="698500"/>
                    <a:pt x="1804670" y="675640"/>
                    <a:pt x="1821180" y="662940"/>
                  </a:cubicBezTo>
                  <a:cubicBezTo>
                    <a:pt x="1836420" y="651510"/>
                    <a:pt x="1865630" y="646430"/>
                    <a:pt x="1880870" y="652780"/>
                  </a:cubicBezTo>
                  <a:cubicBezTo>
                    <a:pt x="1894840" y="657860"/>
                    <a:pt x="1907540" y="673100"/>
                    <a:pt x="1910080" y="690880"/>
                  </a:cubicBezTo>
                  <a:cubicBezTo>
                    <a:pt x="1915160" y="720090"/>
                    <a:pt x="1878330" y="777240"/>
                    <a:pt x="1870710" y="816610"/>
                  </a:cubicBezTo>
                  <a:cubicBezTo>
                    <a:pt x="1864360" y="849630"/>
                    <a:pt x="1870710" y="875030"/>
                    <a:pt x="1860550" y="911860"/>
                  </a:cubicBezTo>
                  <a:cubicBezTo>
                    <a:pt x="1845310" y="970280"/>
                    <a:pt x="1800860" y="1066800"/>
                    <a:pt x="1771650" y="1125220"/>
                  </a:cubicBezTo>
                  <a:cubicBezTo>
                    <a:pt x="1748790" y="1169670"/>
                    <a:pt x="1725930" y="1200150"/>
                    <a:pt x="1704340" y="1236980"/>
                  </a:cubicBezTo>
                  <a:cubicBezTo>
                    <a:pt x="1682750" y="1272540"/>
                    <a:pt x="1670050" y="1299210"/>
                    <a:pt x="1640840" y="1339850"/>
                  </a:cubicBezTo>
                  <a:cubicBezTo>
                    <a:pt x="1593850" y="1405890"/>
                    <a:pt x="1496060" y="1563370"/>
                    <a:pt x="1442720" y="1590040"/>
                  </a:cubicBezTo>
                  <a:cubicBezTo>
                    <a:pt x="1418590" y="1602740"/>
                    <a:pt x="1394460" y="1598930"/>
                    <a:pt x="1377950" y="1592580"/>
                  </a:cubicBezTo>
                  <a:cubicBezTo>
                    <a:pt x="1362710" y="1586230"/>
                    <a:pt x="1350010" y="1570990"/>
                    <a:pt x="1343660" y="1557020"/>
                  </a:cubicBezTo>
                  <a:cubicBezTo>
                    <a:pt x="1337310" y="1543050"/>
                    <a:pt x="1338580" y="1527810"/>
                    <a:pt x="1342390" y="1507490"/>
                  </a:cubicBezTo>
                  <a:cubicBezTo>
                    <a:pt x="1348740" y="1474470"/>
                    <a:pt x="1363980" y="1437640"/>
                    <a:pt x="1391920" y="1380490"/>
                  </a:cubicBezTo>
                  <a:cubicBezTo>
                    <a:pt x="1459230" y="1245870"/>
                    <a:pt x="1729740" y="795020"/>
                    <a:pt x="1788160" y="727710"/>
                  </a:cubicBezTo>
                  <a:cubicBezTo>
                    <a:pt x="1800860" y="712470"/>
                    <a:pt x="1804670" y="707390"/>
                    <a:pt x="1816100" y="704850"/>
                  </a:cubicBezTo>
                  <a:cubicBezTo>
                    <a:pt x="1831340" y="702310"/>
                    <a:pt x="1861820" y="709930"/>
                    <a:pt x="1871980" y="722630"/>
                  </a:cubicBezTo>
                  <a:cubicBezTo>
                    <a:pt x="1882140" y="735330"/>
                    <a:pt x="1884680" y="754380"/>
                    <a:pt x="1875790" y="781050"/>
                  </a:cubicBezTo>
                  <a:cubicBezTo>
                    <a:pt x="1842770" y="872490"/>
                    <a:pt x="1536700" y="1150620"/>
                    <a:pt x="1386840" y="1304290"/>
                  </a:cubicBezTo>
                  <a:cubicBezTo>
                    <a:pt x="1263650" y="1430020"/>
                    <a:pt x="1116330" y="1558290"/>
                    <a:pt x="1045210" y="1640840"/>
                  </a:cubicBezTo>
                  <a:cubicBezTo>
                    <a:pt x="1007110" y="1684020"/>
                    <a:pt x="989330" y="1728470"/>
                    <a:pt x="967740" y="1747520"/>
                  </a:cubicBezTo>
                  <a:cubicBezTo>
                    <a:pt x="956310" y="1757680"/>
                    <a:pt x="947420" y="1764030"/>
                    <a:pt x="935990" y="1765300"/>
                  </a:cubicBezTo>
                  <a:cubicBezTo>
                    <a:pt x="924560" y="1766570"/>
                    <a:pt x="909320" y="1764030"/>
                    <a:pt x="900430" y="1757680"/>
                  </a:cubicBezTo>
                  <a:cubicBezTo>
                    <a:pt x="890270" y="1751330"/>
                    <a:pt x="881380" y="1738630"/>
                    <a:pt x="878840" y="1727200"/>
                  </a:cubicBezTo>
                  <a:cubicBezTo>
                    <a:pt x="876300" y="1715770"/>
                    <a:pt x="876300" y="1705610"/>
                    <a:pt x="882650" y="1690370"/>
                  </a:cubicBezTo>
                  <a:cubicBezTo>
                    <a:pt x="897890" y="1654810"/>
                    <a:pt x="948690" y="1596390"/>
                    <a:pt x="1008380" y="1531620"/>
                  </a:cubicBezTo>
                  <a:cubicBezTo>
                    <a:pt x="1120140" y="1409700"/>
                    <a:pt x="1412240" y="1156970"/>
                    <a:pt x="1525270" y="1042670"/>
                  </a:cubicBezTo>
                  <a:cubicBezTo>
                    <a:pt x="1582420" y="984250"/>
                    <a:pt x="1616710" y="920750"/>
                    <a:pt x="1651000" y="905510"/>
                  </a:cubicBezTo>
                  <a:cubicBezTo>
                    <a:pt x="1667510" y="897890"/>
                    <a:pt x="1682750" y="900430"/>
                    <a:pt x="1695450" y="904240"/>
                  </a:cubicBezTo>
                  <a:cubicBezTo>
                    <a:pt x="1705610" y="906780"/>
                    <a:pt x="1713230" y="913130"/>
                    <a:pt x="1719580" y="920750"/>
                  </a:cubicBezTo>
                  <a:cubicBezTo>
                    <a:pt x="1727200" y="930910"/>
                    <a:pt x="1734820" y="948690"/>
                    <a:pt x="1736090" y="961390"/>
                  </a:cubicBezTo>
                  <a:cubicBezTo>
                    <a:pt x="1737360" y="971550"/>
                    <a:pt x="1736090" y="977900"/>
                    <a:pt x="1729740" y="989330"/>
                  </a:cubicBezTo>
                  <a:cubicBezTo>
                    <a:pt x="1710690" y="1023620"/>
                    <a:pt x="1619250" y="1098550"/>
                    <a:pt x="1563370" y="1159510"/>
                  </a:cubicBezTo>
                  <a:cubicBezTo>
                    <a:pt x="1501140" y="1228090"/>
                    <a:pt x="1390650" y="1343660"/>
                    <a:pt x="1371600" y="1380490"/>
                  </a:cubicBezTo>
                  <a:cubicBezTo>
                    <a:pt x="1366520" y="1390650"/>
                    <a:pt x="1371600" y="1395730"/>
                    <a:pt x="1366520" y="1402080"/>
                  </a:cubicBezTo>
                  <a:cubicBezTo>
                    <a:pt x="1358900" y="1410970"/>
                    <a:pt x="1338580" y="1421130"/>
                    <a:pt x="1324610" y="1422400"/>
                  </a:cubicBezTo>
                  <a:cubicBezTo>
                    <a:pt x="1310640" y="1423670"/>
                    <a:pt x="1291590" y="1418590"/>
                    <a:pt x="1280160" y="1409700"/>
                  </a:cubicBezTo>
                  <a:cubicBezTo>
                    <a:pt x="1268730" y="1400810"/>
                    <a:pt x="1258570" y="1384300"/>
                    <a:pt x="1256030" y="1370330"/>
                  </a:cubicBezTo>
                  <a:cubicBezTo>
                    <a:pt x="1253490" y="1356360"/>
                    <a:pt x="1253490" y="1342390"/>
                    <a:pt x="1263650" y="1323340"/>
                  </a:cubicBezTo>
                  <a:cubicBezTo>
                    <a:pt x="1289050" y="1273810"/>
                    <a:pt x="1432560" y="1160780"/>
                    <a:pt x="1485900" y="1103630"/>
                  </a:cubicBezTo>
                  <a:cubicBezTo>
                    <a:pt x="1517650" y="1069340"/>
                    <a:pt x="1560830" y="1035050"/>
                    <a:pt x="1560830" y="1019810"/>
                  </a:cubicBezTo>
                  <a:cubicBezTo>
                    <a:pt x="1560830" y="1013460"/>
                    <a:pt x="1548130" y="1012190"/>
                    <a:pt x="1548130" y="1007110"/>
                  </a:cubicBezTo>
                  <a:cubicBezTo>
                    <a:pt x="1548130" y="1000760"/>
                    <a:pt x="1562100" y="988060"/>
                    <a:pt x="1572260" y="981710"/>
                  </a:cubicBezTo>
                  <a:cubicBezTo>
                    <a:pt x="1584960" y="974090"/>
                    <a:pt x="1609090" y="970280"/>
                    <a:pt x="1624330" y="971550"/>
                  </a:cubicBezTo>
                  <a:cubicBezTo>
                    <a:pt x="1637030" y="972820"/>
                    <a:pt x="1647190" y="977900"/>
                    <a:pt x="1656080" y="985520"/>
                  </a:cubicBezTo>
                  <a:cubicBezTo>
                    <a:pt x="1667510" y="995680"/>
                    <a:pt x="1680210" y="1013460"/>
                    <a:pt x="1684020" y="1029970"/>
                  </a:cubicBezTo>
                  <a:cubicBezTo>
                    <a:pt x="1687830" y="1046480"/>
                    <a:pt x="1687830" y="1057910"/>
                    <a:pt x="1675130" y="1082040"/>
                  </a:cubicBezTo>
                  <a:cubicBezTo>
                    <a:pt x="1620520" y="1181100"/>
                    <a:pt x="1145540" y="1560830"/>
                    <a:pt x="982980" y="1705610"/>
                  </a:cubicBezTo>
                  <a:cubicBezTo>
                    <a:pt x="895350" y="1784350"/>
                    <a:pt x="848360" y="1830070"/>
                    <a:pt x="779780" y="1885950"/>
                  </a:cubicBezTo>
                  <a:cubicBezTo>
                    <a:pt x="715010" y="1939290"/>
                    <a:pt x="638810" y="2032000"/>
                    <a:pt x="584200" y="2032000"/>
                  </a:cubicBezTo>
                  <a:cubicBezTo>
                    <a:pt x="544830" y="2032000"/>
                    <a:pt x="487680" y="1995170"/>
                    <a:pt x="480060" y="1957070"/>
                  </a:cubicBezTo>
                  <a:cubicBezTo>
                    <a:pt x="466090" y="1892300"/>
                    <a:pt x="599440" y="1748790"/>
                    <a:pt x="662940" y="1649730"/>
                  </a:cubicBezTo>
                  <a:cubicBezTo>
                    <a:pt x="725170" y="1553210"/>
                    <a:pt x="866140" y="1377950"/>
                    <a:pt x="858520" y="1371600"/>
                  </a:cubicBezTo>
                  <a:cubicBezTo>
                    <a:pt x="854710" y="1367790"/>
                    <a:pt x="808990" y="1427480"/>
                    <a:pt x="772160" y="1447800"/>
                  </a:cubicBezTo>
                  <a:cubicBezTo>
                    <a:pt x="723900" y="1474470"/>
                    <a:pt x="628650" y="1518920"/>
                    <a:pt x="582930" y="1504950"/>
                  </a:cubicBezTo>
                  <a:cubicBezTo>
                    <a:pt x="547370" y="1494790"/>
                    <a:pt x="511810" y="1452880"/>
                    <a:pt x="508000" y="1416050"/>
                  </a:cubicBezTo>
                  <a:cubicBezTo>
                    <a:pt x="502920" y="1366520"/>
                    <a:pt x="576580" y="1282700"/>
                    <a:pt x="610870" y="1231900"/>
                  </a:cubicBezTo>
                  <a:cubicBezTo>
                    <a:pt x="637540" y="1192530"/>
                    <a:pt x="665480" y="1173480"/>
                    <a:pt x="693420" y="1134110"/>
                  </a:cubicBezTo>
                  <a:cubicBezTo>
                    <a:pt x="731520" y="1082040"/>
                    <a:pt x="772160" y="951230"/>
                    <a:pt x="811530" y="942340"/>
                  </a:cubicBezTo>
                  <a:cubicBezTo>
                    <a:pt x="835660" y="937260"/>
                    <a:pt x="886460" y="970280"/>
                    <a:pt x="885190" y="990600"/>
                  </a:cubicBezTo>
                  <a:cubicBezTo>
                    <a:pt x="883920" y="1027430"/>
                    <a:pt x="669290" y="1131570"/>
                    <a:pt x="621030" y="1140460"/>
                  </a:cubicBezTo>
                  <a:cubicBezTo>
                    <a:pt x="604520" y="1143000"/>
                    <a:pt x="595630" y="1140460"/>
                    <a:pt x="584200" y="1134110"/>
                  </a:cubicBezTo>
                  <a:cubicBezTo>
                    <a:pt x="570230" y="1126490"/>
                    <a:pt x="552450" y="1111250"/>
                    <a:pt x="546100" y="1094740"/>
                  </a:cubicBezTo>
                  <a:cubicBezTo>
                    <a:pt x="539750" y="1075690"/>
                    <a:pt x="534670" y="1050290"/>
                    <a:pt x="551180" y="1023620"/>
                  </a:cubicBezTo>
                  <a:cubicBezTo>
                    <a:pt x="596900" y="949960"/>
                    <a:pt x="966470" y="765810"/>
                    <a:pt x="1035050" y="742950"/>
                  </a:cubicBezTo>
                  <a:cubicBezTo>
                    <a:pt x="1051560" y="737870"/>
                    <a:pt x="1057910" y="736600"/>
                    <a:pt x="1069340" y="739140"/>
                  </a:cubicBezTo>
                  <a:cubicBezTo>
                    <a:pt x="1083310" y="741680"/>
                    <a:pt x="1103630" y="750570"/>
                    <a:pt x="1113790" y="764540"/>
                  </a:cubicBezTo>
                  <a:cubicBezTo>
                    <a:pt x="1125220" y="779780"/>
                    <a:pt x="1134110" y="806450"/>
                    <a:pt x="1129030" y="830580"/>
                  </a:cubicBezTo>
                  <a:cubicBezTo>
                    <a:pt x="1122680" y="864870"/>
                    <a:pt x="1090930" y="896620"/>
                    <a:pt x="1051560" y="943610"/>
                  </a:cubicBezTo>
                  <a:cubicBezTo>
                    <a:pt x="971550" y="1037590"/>
                    <a:pt x="767080" y="1224280"/>
                    <a:pt x="646430" y="1332230"/>
                  </a:cubicBezTo>
                  <a:cubicBezTo>
                    <a:pt x="554990" y="1413510"/>
                    <a:pt x="438150" y="1515110"/>
                    <a:pt x="397510" y="1539240"/>
                  </a:cubicBezTo>
                  <a:cubicBezTo>
                    <a:pt x="386080" y="1545590"/>
                    <a:pt x="382270" y="1548130"/>
                    <a:pt x="373380" y="1549400"/>
                  </a:cubicBezTo>
                  <a:cubicBezTo>
                    <a:pt x="361950" y="1550670"/>
                    <a:pt x="345440" y="1546860"/>
                    <a:pt x="335280" y="1540510"/>
                  </a:cubicBezTo>
                  <a:cubicBezTo>
                    <a:pt x="325120" y="1534160"/>
                    <a:pt x="316230" y="1520190"/>
                    <a:pt x="312420" y="1508760"/>
                  </a:cubicBezTo>
                  <a:cubicBezTo>
                    <a:pt x="308610" y="1497330"/>
                    <a:pt x="308610" y="1485900"/>
                    <a:pt x="316230" y="1469390"/>
                  </a:cubicBezTo>
                  <a:cubicBezTo>
                    <a:pt x="340360" y="1421130"/>
                    <a:pt x="466090" y="1328420"/>
                    <a:pt x="565150" y="1243330"/>
                  </a:cubicBezTo>
                  <a:cubicBezTo>
                    <a:pt x="704850" y="1122680"/>
                    <a:pt x="899160" y="962660"/>
                    <a:pt x="1078230" y="820420"/>
                  </a:cubicBezTo>
                  <a:cubicBezTo>
                    <a:pt x="1267460" y="669290"/>
                    <a:pt x="1554480" y="448310"/>
                    <a:pt x="1672590" y="361950"/>
                  </a:cubicBezTo>
                  <a:cubicBezTo>
                    <a:pt x="1720850" y="326390"/>
                    <a:pt x="1744980" y="303530"/>
                    <a:pt x="1776730" y="289560"/>
                  </a:cubicBezTo>
                  <a:cubicBezTo>
                    <a:pt x="1798320" y="279400"/>
                    <a:pt x="1818640" y="270510"/>
                    <a:pt x="1837690" y="273050"/>
                  </a:cubicBezTo>
                  <a:cubicBezTo>
                    <a:pt x="1855470" y="275590"/>
                    <a:pt x="1878330" y="284480"/>
                    <a:pt x="1885950" y="298450"/>
                  </a:cubicBezTo>
                  <a:cubicBezTo>
                    <a:pt x="1893570" y="312420"/>
                    <a:pt x="1891030" y="331470"/>
                    <a:pt x="1879600" y="354330"/>
                  </a:cubicBezTo>
                  <a:cubicBezTo>
                    <a:pt x="1850390" y="414020"/>
                    <a:pt x="1720850" y="523240"/>
                    <a:pt x="1611630" y="621030"/>
                  </a:cubicBezTo>
                  <a:cubicBezTo>
                    <a:pt x="1459230" y="756920"/>
                    <a:pt x="1179830" y="953770"/>
                    <a:pt x="1040130" y="1076960"/>
                  </a:cubicBezTo>
                  <a:cubicBezTo>
                    <a:pt x="953770" y="1153160"/>
                    <a:pt x="886460" y="1248410"/>
                    <a:pt x="839470" y="1273810"/>
                  </a:cubicBezTo>
                  <a:cubicBezTo>
                    <a:pt x="820420" y="1283970"/>
                    <a:pt x="806450" y="1287780"/>
                    <a:pt x="792480" y="1283970"/>
                  </a:cubicBezTo>
                  <a:cubicBezTo>
                    <a:pt x="778510" y="1280160"/>
                    <a:pt x="762000" y="1264920"/>
                    <a:pt x="758190" y="1250950"/>
                  </a:cubicBezTo>
                  <a:cubicBezTo>
                    <a:pt x="754380" y="1235710"/>
                    <a:pt x="759460" y="1214120"/>
                    <a:pt x="773430" y="1195070"/>
                  </a:cubicBezTo>
                  <a:cubicBezTo>
                    <a:pt x="800100" y="1158240"/>
                    <a:pt x="887730" y="1111250"/>
                    <a:pt x="947420" y="1078230"/>
                  </a:cubicBezTo>
                  <a:cubicBezTo>
                    <a:pt x="1005840" y="1045210"/>
                    <a:pt x="1056640" y="1035050"/>
                    <a:pt x="1127760" y="995680"/>
                  </a:cubicBezTo>
                  <a:cubicBezTo>
                    <a:pt x="1242060" y="932180"/>
                    <a:pt x="1459230" y="769620"/>
                    <a:pt x="1559560" y="715010"/>
                  </a:cubicBezTo>
                  <a:cubicBezTo>
                    <a:pt x="1609090" y="687070"/>
                    <a:pt x="1645920" y="664210"/>
                    <a:pt x="1676400" y="661670"/>
                  </a:cubicBezTo>
                  <a:cubicBezTo>
                    <a:pt x="1694180" y="660400"/>
                    <a:pt x="1710690" y="665480"/>
                    <a:pt x="1720850" y="674370"/>
                  </a:cubicBezTo>
                  <a:cubicBezTo>
                    <a:pt x="1731010" y="683260"/>
                    <a:pt x="1738630" y="699770"/>
                    <a:pt x="1737360" y="717550"/>
                  </a:cubicBezTo>
                  <a:cubicBezTo>
                    <a:pt x="1736090" y="751840"/>
                    <a:pt x="1705610" y="808990"/>
                    <a:pt x="1670050" y="858520"/>
                  </a:cubicBezTo>
                  <a:cubicBezTo>
                    <a:pt x="1616710" y="932180"/>
                    <a:pt x="1478280" y="1040130"/>
                    <a:pt x="1423670" y="1097280"/>
                  </a:cubicBezTo>
                  <a:cubicBezTo>
                    <a:pt x="1395730" y="1126490"/>
                    <a:pt x="1376680" y="1143000"/>
                    <a:pt x="1361440" y="1167130"/>
                  </a:cubicBezTo>
                  <a:cubicBezTo>
                    <a:pt x="1348740" y="1187450"/>
                    <a:pt x="1350010" y="1219200"/>
                    <a:pt x="1336040" y="1231900"/>
                  </a:cubicBezTo>
                  <a:cubicBezTo>
                    <a:pt x="1323340" y="1243330"/>
                    <a:pt x="1300480" y="1248410"/>
                    <a:pt x="1285240" y="1244600"/>
                  </a:cubicBezTo>
                  <a:cubicBezTo>
                    <a:pt x="1270000" y="1240790"/>
                    <a:pt x="1252220" y="1224280"/>
                    <a:pt x="1245870" y="1210310"/>
                  </a:cubicBezTo>
                  <a:cubicBezTo>
                    <a:pt x="1239520" y="1196340"/>
                    <a:pt x="1236980" y="1178560"/>
                    <a:pt x="1250950" y="1158240"/>
                  </a:cubicBezTo>
                  <a:cubicBezTo>
                    <a:pt x="1310640" y="1073150"/>
                    <a:pt x="1936750" y="811530"/>
                    <a:pt x="2105660" y="750570"/>
                  </a:cubicBezTo>
                  <a:cubicBezTo>
                    <a:pt x="2172970" y="726440"/>
                    <a:pt x="2214880" y="698500"/>
                    <a:pt x="2251710" y="712470"/>
                  </a:cubicBezTo>
                  <a:cubicBezTo>
                    <a:pt x="2284730" y="725170"/>
                    <a:pt x="2312670" y="777240"/>
                    <a:pt x="2320290" y="812800"/>
                  </a:cubicBezTo>
                  <a:cubicBezTo>
                    <a:pt x="2326640" y="845820"/>
                    <a:pt x="2311400" y="881380"/>
                    <a:pt x="2301240" y="914400"/>
                  </a:cubicBezTo>
                  <a:cubicBezTo>
                    <a:pt x="2289810" y="948690"/>
                    <a:pt x="2275840" y="976630"/>
                    <a:pt x="2252980" y="1017270"/>
                  </a:cubicBezTo>
                  <a:cubicBezTo>
                    <a:pt x="2216150" y="1082040"/>
                    <a:pt x="2078990" y="1240790"/>
                    <a:pt x="2092960" y="1257300"/>
                  </a:cubicBezTo>
                  <a:cubicBezTo>
                    <a:pt x="2101850" y="1268730"/>
                    <a:pt x="2159000" y="1221740"/>
                    <a:pt x="2212340" y="1205230"/>
                  </a:cubicBezTo>
                  <a:cubicBezTo>
                    <a:pt x="2308860" y="1174750"/>
                    <a:pt x="2473960" y="1158240"/>
                    <a:pt x="2633980" y="1116330"/>
                  </a:cubicBezTo>
                  <a:cubicBezTo>
                    <a:pt x="2851150" y="1060450"/>
                    <a:pt x="3309620" y="896620"/>
                    <a:pt x="3390900" y="883920"/>
                  </a:cubicBezTo>
                  <a:cubicBezTo>
                    <a:pt x="3406140" y="881380"/>
                    <a:pt x="3409950" y="881380"/>
                    <a:pt x="3418840" y="883920"/>
                  </a:cubicBezTo>
                  <a:cubicBezTo>
                    <a:pt x="3430270" y="887730"/>
                    <a:pt x="3445510" y="895350"/>
                    <a:pt x="3451860" y="906780"/>
                  </a:cubicBezTo>
                  <a:cubicBezTo>
                    <a:pt x="3459480" y="919480"/>
                    <a:pt x="3463290" y="944880"/>
                    <a:pt x="3456940" y="960120"/>
                  </a:cubicBezTo>
                  <a:cubicBezTo>
                    <a:pt x="3450590" y="974090"/>
                    <a:pt x="3436620" y="988060"/>
                    <a:pt x="3417570" y="994410"/>
                  </a:cubicBezTo>
                  <a:cubicBezTo>
                    <a:pt x="3387090" y="1005840"/>
                    <a:pt x="3332480" y="988060"/>
                    <a:pt x="3282950" y="993140"/>
                  </a:cubicBezTo>
                  <a:cubicBezTo>
                    <a:pt x="3218180" y="1000760"/>
                    <a:pt x="3157220" y="1014730"/>
                    <a:pt x="3065780" y="1045210"/>
                  </a:cubicBezTo>
                  <a:cubicBezTo>
                    <a:pt x="2893060" y="1102360"/>
                    <a:pt x="2509520" y="1286510"/>
                    <a:pt x="2341880" y="1350010"/>
                  </a:cubicBezTo>
                  <a:cubicBezTo>
                    <a:pt x="2254250" y="1383030"/>
                    <a:pt x="2208530" y="1389380"/>
                    <a:pt x="2138680" y="1418590"/>
                  </a:cubicBezTo>
                  <a:cubicBezTo>
                    <a:pt x="2058670" y="1452880"/>
                    <a:pt x="1957070" y="1518920"/>
                    <a:pt x="1888490" y="1548130"/>
                  </a:cubicBezTo>
                  <a:cubicBezTo>
                    <a:pt x="1842770" y="1568450"/>
                    <a:pt x="1816100" y="1579880"/>
                    <a:pt x="1769110" y="1588770"/>
                  </a:cubicBezTo>
                  <a:cubicBezTo>
                    <a:pt x="1704340" y="1600200"/>
                    <a:pt x="1574800" y="1615440"/>
                    <a:pt x="1531620" y="1593850"/>
                  </a:cubicBezTo>
                  <a:cubicBezTo>
                    <a:pt x="1508760" y="1582420"/>
                    <a:pt x="1498600" y="1558290"/>
                    <a:pt x="1494790" y="1540510"/>
                  </a:cubicBezTo>
                  <a:cubicBezTo>
                    <a:pt x="1492250" y="1525270"/>
                    <a:pt x="1498600" y="1504950"/>
                    <a:pt x="1506220" y="1492250"/>
                  </a:cubicBezTo>
                  <a:cubicBezTo>
                    <a:pt x="1512570" y="1482090"/>
                    <a:pt x="1517650" y="1477010"/>
                    <a:pt x="1531620" y="1469390"/>
                  </a:cubicBezTo>
                  <a:cubicBezTo>
                    <a:pt x="1567180" y="1449070"/>
                    <a:pt x="1654810" y="1438910"/>
                    <a:pt x="1746250" y="1408430"/>
                  </a:cubicBezTo>
                  <a:cubicBezTo>
                    <a:pt x="1912620" y="1352550"/>
                    <a:pt x="2316480" y="1177290"/>
                    <a:pt x="2442210" y="1135380"/>
                  </a:cubicBezTo>
                  <a:cubicBezTo>
                    <a:pt x="2487930" y="1120140"/>
                    <a:pt x="2498090" y="1116330"/>
                    <a:pt x="2537460" y="1108710"/>
                  </a:cubicBezTo>
                  <a:cubicBezTo>
                    <a:pt x="2597150" y="1097280"/>
                    <a:pt x="2726690" y="1071880"/>
                    <a:pt x="2766060" y="1085850"/>
                  </a:cubicBezTo>
                  <a:cubicBezTo>
                    <a:pt x="2782570" y="1092200"/>
                    <a:pt x="2790190" y="1104900"/>
                    <a:pt x="2796540" y="1116330"/>
                  </a:cubicBezTo>
                  <a:cubicBezTo>
                    <a:pt x="2801620" y="1125220"/>
                    <a:pt x="2802890" y="1135380"/>
                    <a:pt x="2801620" y="1145540"/>
                  </a:cubicBezTo>
                  <a:cubicBezTo>
                    <a:pt x="2800350" y="1158240"/>
                    <a:pt x="2792730" y="1176020"/>
                    <a:pt x="2783840" y="1184910"/>
                  </a:cubicBezTo>
                  <a:cubicBezTo>
                    <a:pt x="2777490" y="1192530"/>
                    <a:pt x="2773680" y="1196340"/>
                    <a:pt x="2758440" y="1200150"/>
                  </a:cubicBezTo>
                  <a:cubicBezTo>
                    <a:pt x="2700020" y="1217930"/>
                    <a:pt x="2448560" y="1203960"/>
                    <a:pt x="2296160" y="1220470"/>
                  </a:cubicBezTo>
                  <a:cubicBezTo>
                    <a:pt x="2145030" y="1236980"/>
                    <a:pt x="2004060" y="1262380"/>
                    <a:pt x="1847850" y="1295400"/>
                  </a:cubicBezTo>
                  <a:cubicBezTo>
                    <a:pt x="1672590" y="1332230"/>
                    <a:pt x="1440180" y="1390650"/>
                    <a:pt x="1296670" y="1435100"/>
                  </a:cubicBezTo>
                  <a:cubicBezTo>
                    <a:pt x="1202690" y="1464310"/>
                    <a:pt x="1106170" y="1515110"/>
                    <a:pt x="1065530" y="1518920"/>
                  </a:cubicBezTo>
                  <a:cubicBezTo>
                    <a:pt x="1051560" y="1520190"/>
                    <a:pt x="1046480" y="1518920"/>
                    <a:pt x="1037590" y="1515110"/>
                  </a:cubicBezTo>
                  <a:cubicBezTo>
                    <a:pt x="1027430" y="1510030"/>
                    <a:pt x="1012190" y="1499870"/>
                    <a:pt x="1007110" y="1487170"/>
                  </a:cubicBezTo>
                  <a:cubicBezTo>
                    <a:pt x="1000760" y="1473200"/>
                    <a:pt x="998220" y="1450340"/>
                    <a:pt x="1008380" y="1432560"/>
                  </a:cubicBezTo>
                  <a:cubicBezTo>
                    <a:pt x="1026160" y="1402080"/>
                    <a:pt x="1079500" y="1379220"/>
                    <a:pt x="1148080" y="1343660"/>
                  </a:cubicBezTo>
                  <a:cubicBezTo>
                    <a:pt x="1313180" y="1259840"/>
                    <a:pt x="1864360" y="1037590"/>
                    <a:pt x="2026920" y="994410"/>
                  </a:cubicBezTo>
                  <a:cubicBezTo>
                    <a:pt x="2086610" y="979170"/>
                    <a:pt x="2125980" y="972820"/>
                    <a:pt x="2152650" y="976630"/>
                  </a:cubicBezTo>
                  <a:cubicBezTo>
                    <a:pt x="2165350" y="977900"/>
                    <a:pt x="2172970" y="981710"/>
                    <a:pt x="2180590" y="988060"/>
                  </a:cubicBezTo>
                  <a:cubicBezTo>
                    <a:pt x="2190750" y="996950"/>
                    <a:pt x="2200910" y="1013460"/>
                    <a:pt x="2204720" y="1026160"/>
                  </a:cubicBezTo>
                  <a:cubicBezTo>
                    <a:pt x="2207260" y="1036320"/>
                    <a:pt x="2207260" y="1046480"/>
                    <a:pt x="2203450" y="1056640"/>
                  </a:cubicBezTo>
                  <a:cubicBezTo>
                    <a:pt x="2198370" y="1069340"/>
                    <a:pt x="2194560" y="1076960"/>
                    <a:pt x="2175510" y="1092200"/>
                  </a:cubicBezTo>
                  <a:cubicBezTo>
                    <a:pt x="2086610" y="1160780"/>
                    <a:pt x="1485900" y="1391920"/>
                    <a:pt x="1282700" y="1487170"/>
                  </a:cubicBezTo>
                  <a:cubicBezTo>
                    <a:pt x="1176020" y="1537970"/>
                    <a:pt x="1087120" y="1597660"/>
                    <a:pt x="1040130" y="1607820"/>
                  </a:cubicBezTo>
                  <a:cubicBezTo>
                    <a:pt x="1022350" y="1611630"/>
                    <a:pt x="1012190" y="1611630"/>
                    <a:pt x="1000760" y="1606550"/>
                  </a:cubicBezTo>
                  <a:cubicBezTo>
                    <a:pt x="989330" y="1601470"/>
                    <a:pt x="977900" y="1590040"/>
                    <a:pt x="972820" y="1579880"/>
                  </a:cubicBezTo>
                  <a:cubicBezTo>
                    <a:pt x="967740" y="1572260"/>
                    <a:pt x="965200" y="1563370"/>
                    <a:pt x="966470" y="1554480"/>
                  </a:cubicBezTo>
                  <a:cubicBezTo>
                    <a:pt x="967740" y="1543050"/>
                    <a:pt x="969010" y="1529080"/>
                    <a:pt x="981710" y="1518920"/>
                  </a:cubicBezTo>
                  <a:cubicBezTo>
                    <a:pt x="1012190" y="1493520"/>
                    <a:pt x="1113790" y="1494790"/>
                    <a:pt x="1209040" y="1464310"/>
                  </a:cubicBezTo>
                  <a:cubicBezTo>
                    <a:pt x="1383030" y="1409700"/>
                    <a:pt x="1770380" y="1250950"/>
                    <a:pt x="1931670" y="1182370"/>
                  </a:cubicBezTo>
                  <a:cubicBezTo>
                    <a:pt x="2014220" y="1146810"/>
                    <a:pt x="2078990" y="1102360"/>
                    <a:pt x="2117090" y="1096010"/>
                  </a:cubicBezTo>
                  <a:cubicBezTo>
                    <a:pt x="2133600" y="1093470"/>
                    <a:pt x="2141220" y="1094740"/>
                    <a:pt x="2152650" y="1099820"/>
                  </a:cubicBezTo>
                  <a:cubicBezTo>
                    <a:pt x="2164080" y="1104900"/>
                    <a:pt x="2179320" y="1115060"/>
                    <a:pt x="2185670" y="1126490"/>
                  </a:cubicBezTo>
                  <a:cubicBezTo>
                    <a:pt x="2192020" y="1137920"/>
                    <a:pt x="2194560" y="1156970"/>
                    <a:pt x="2192020" y="1169670"/>
                  </a:cubicBezTo>
                  <a:cubicBezTo>
                    <a:pt x="2189480" y="1182370"/>
                    <a:pt x="2183130" y="1189990"/>
                    <a:pt x="2169160" y="1205230"/>
                  </a:cubicBezTo>
                  <a:cubicBezTo>
                    <a:pt x="2131060" y="1245870"/>
                    <a:pt x="1982470" y="1348740"/>
                    <a:pt x="1916430" y="1390650"/>
                  </a:cubicBezTo>
                  <a:cubicBezTo>
                    <a:pt x="1877060" y="1416050"/>
                    <a:pt x="1845310" y="1440180"/>
                    <a:pt x="1817370" y="1446530"/>
                  </a:cubicBezTo>
                  <a:cubicBezTo>
                    <a:pt x="1798320" y="1450340"/>
                    <a:pt x="1780540" y="1447800"/>
                    <a:pt x="1766570" y="1442720"/>
                  </a:cubicBezTo>
                  <a:cubicBezTo>
                    <a:pt x="1755140" y="1438910"/>
                    <a:pt x="1746250" y="1432560"/>
                    <a:pt x="1739900" y="1422400"/>
                  </a:cubicBezTo>
                  <a:cubicBezTo>
                    <a:pt x="1731010" y="1410970"/>
                    <a:pt x="1724660" y="1388110"/>
                    <a:pt x="1724660" y="1374140"/>
                  </a:cubicBezTo>
                  <a:cubicBezTo>
                    <a:pt x="1724660" y="1362710"/>
                    <a:pt x="1728470" y="1356360"/>
                    <a:pt x="1734820" y="1342390"/>
                  </a:cubicBezTo>
                  <a:cubicBezTo>
                    <a:pt x="1751330" y="1310640"/>
                    <a:pt x="1798320" y="1243330"/>
                    <a:pt x="1838960" y="1193800"/>
                  </a:cubicBezTo>
                  <a:cubicBezTo>
                    <a:pt x="1884680" y="1136650"/>
                    <a:pt x="1957070" y="1051560"/>
                    <a:pt x="1995170" y="1022350"/>
                  </a:cubicBezTo>
                  <a:cubicBezTo>
                    <a:pt x="2012950" y="1008380"/>
                    <a:pt x="2026920" y="1002030"/>
                    <a:pt x="2040890" y="999490"/>
                  </a:cubicBezTo>
                  <a:cubicBezTo>
                    <a:pt x="2052320" y="996950"/>
                    <a:pt x="2063750" y="998220"/>
                    <a:pt x="2075180" y="1004570"/>
                  </a:cubicBezTo>
                  <a:cubicBezTo>
                    <a:pt x="2090420" y="1013460"/>
                    <a:pt x="2114550" y="1037590"/>
                    <a:pt x="2118360" y="1056640"/>
                  </a:cubicBezTo>
                  <a:cubicBezTo>
                    <a:pt x="2122170" y="1075690"/>
                    <a:pt x="2115820" y="1108710"/>
                    <a:pt x="2100580" y="1121410"/>
                  </a:cubicBezTo>
                  <a:cubicBezTo>
                    <a:pt x="2085340" y="1134110"/>
                    <a:pt x="2057400" y="1117600"/>
                    <a:pt x="2023110" y="1129030"/>
                  </a:cubicBezTo>
                  <a:cubicBezTo>
                    <a:pt x="1940560" y="1155700"/>
                    <a:pt x="1706880" y="1318260"/>
                    <a:pt x="1631950" y="1353820"/>
                  </a:cubicBezTo>
                  <a:cubicBezTo>
                    <a:pt x="1604010" y="1367790"/>
                    <a:pt x="1590040" y="1375410"/>
                    <a:pt x="1570990" y="1376680"/>
                  </a:cubicBezTo>
                  <a:cubicBezTo>
                    <a:pt x="1555750" y="1377950"/>
                    <a:pt x="1537970" y="1376680"/>
                    <a:pt x="1526540" y="1369060"/>
                  </a:cubicBezTo>
                  <a:cubicBezTo>
                    <a:pt x="1513840" y="1361440"/>
                    <a:pt x="1502410" y="1347470"/>
                    <a:pt x="1498600" y="1333500"/>
                  </a:cubicBezTo>
                  <a:cubicBezTo>
                    <a:pt x="1494790" y="1316990"/>
                    <a:pt x="1494790" y="1294130"/>
                    <a:pt x="1508760" y="1275080"/>
                  </a:cubicBezTo>
                  <a:cubicBezTo>
                    <a:pt x="1534160" y="1236980"/>
                    <a:pt x="1630680" y="1205230"/>
                    <a:pt x="1696720" y="1162050"/>
                  </a:cubicBezTo>
                  <a:cubicBezTo>
                    <a:pt x="1776730" y="1109980"/>
                    <a:pt x="1883410" y="1004570"/>
                    <a:pt x="1951990" y="979170"/>
                  </a:cubicBezTo>
                  <a:cubicBezTo>
                    <a:pt x="1991360" y="963930"/>
                    <a:pt x="2030730" y="961390"/>
                    <a:pt x="2054860" y="969010"/>
                  </a:cubicBezTo>
                  <a:cubicBezTo>
                    <a:pt x="2071370" y="974090"/>
                    <a:pt x="2085340" y="988060"/>
                    <a:pt x="2091690" y="1002030"/>
                  </a:cubicBezTo>
                  <a:cubicBezTo>
                    <a:pt x="2098040" y="1016000"/>
                    <a:pt x="2103120" y="1027430"/>
                    <a:pt x="2096770" y="1050290"/>
                  </a:cubicBezTo>
                  <a:cubicBezTo>
                    <a:pt x="2071370" y="1141730"/>
                    <a:pt x="1771650" y="1485900"/>
                    <a:pt x="1629410" y="1661160"/>
                  </a:cubicBezTo>
                  <a:cubicBezTo>
                    <a:pt x="1518920" y="1798320"/>
                    <a:pt x="1386840" y="2015490"/>
                    <a:pt x="1322070" y="2020570"/>
                  </a:cubicBezTo>
                  <a:cubicBezTo>
                    <a:pt x="1295400" y="2023110"/>
                    <a:pt x="1259840" y="1988820"/>
                    <a:pt x="1262380" y="1969770"/>
                  </a:cubicBezTo>
                  <a:cubicBezTo>
                    <a:pt x="1266190" y="1931670"/>
                    <a:pt x="1435100" y="1870710"/>
                    <a:pt x="1530350" y="1823720"/>
                  </a:cubicBezTo>
                  <a:cubicBezTo>
                    <a:pt x="1637030" y="1771650"/>
                    <a:pt x="1765300" y="1713230"/>
                    <a:pt x="1873250" y="1670050"/>
                  </a:cubicBezTo>
                  <a:cubicBezTo>
                    <a:pt x="1968500" y="1631950"/>
                    <a:pt x="2052320" y="1602740"/>
                    <a:pt x="2145030" y="1572260"/>
                  </a:cubicBezTo>
                  <a:cubicBezTo>
                    <a:pt x="2241550" y="1541780"/>
                    <a:pt x="2378710" y="1484630"/>
                    <a:pt x="2440940" y="1487170"/>
                  </a:cubicBezTo>
                  <a:cubicBezTo>
                    <a:pt x="2470150" y="1488440"/>
                    <a:pt x="2490470" y="1499870"/>
                    <a:pt x="2503170" y="1511300"/>
                  </a:cubicBezTo>
                  <a:cubicBezTo>
                    <a:pt x="2512060" y="1520190"/>
                    <a:pt x="2517140" y="1530350"/>
                    <a:pt x="2518410" y="1541780"/>
                  </a:cubicBezTo>
                  <a:cubicBezTo>
                    <a:pt x="2520950" y="1555750"/>
                    <a:pt x="2518410" y="1578610"/>
                    <a:pt x="2510790" y="1592580"/>
                  </a:cubicBezTo>
                  <a:cubicBezTo>
                    <a:pt x="2503170" y="1606550"/>
                    <a:pt x="2494280" y="1616710"/>
                    <a:pt x="2472690" y="1625600"/>
                  </a:cubicBezTo>
                  <a:cubicBezTo>
                    <a:pt x="2410460" y="1652270"/>
                    <a:pt x="2198370" y="1643380"/>
                    <a:pt x="2059940" y="1668780"/>
                  </a:cubicBezTo>
                  <a:cubicBezTo>
                    <a:pt x="1916430" y="1695450"/>
                    <a:pt x="1704340" y="1771650"/>
                    <a:pt x="1625600" y="1783080"/>
                  </a:cubicBezTo>
                  <a:cubicBezTo>
                    <a:pt x="1596390" y="1786890"/>
                    <a:pt x="1583690" y="1789430"/>
                    <a:pt x="1565910" y="1784350"/>
                  </a:cubicBezTo>
                  <a:cubicBezTo>
                    <a:pt x="1550670" y="1779270"/>
                    <a:pt x="1534160" y="1769110"/>
                    <a:pt x="1525270" y="1756410"/>
                  </a:cubicBezTo>
                  <a:cubicBezTo>
                    <a:pt x="1516380" y="1743710"/>
                    <a:pt x="1510030" y="1724660"/>
                    <a:pt x="1512570" y="1709420"/>
                  </a:cubicBezTo>
                  <a:cubicBezTo>
                    <a:pt x="1515110" y="1691640"/>
                    <a:pt x="1526540" y="1670050"/>
                    <a:pt x="1548130" y="1657350"/>
                  </a:cubicBezTo>
                  <a:cubicBezTo>
                    <a:pt x="1588770" y="1633220"/>
                    <a:pt x="1676400" y="1649730"/>
                    <a:pt x="1775460" y="1631950"/>
                  </a:cubicBezTo>
                  <a:cubicBezTo>
                    <a:pt x="1969770" y="1597660"/>
                    <a:pt x="2456180" y="1465580"/>
                    <a:pt x="2625090" y="1421130"/>
                  </a:cubicBezTo>
                  <a:cubicBezTo>
                    <a:pt x="2696210" y="1402080"/>
                    <a:pt x="2720340" y="1399540"/>
                    <a:pt x="2777490" y="1379220"/>
                  </a:cubicBezTo>
                  <a:cubicBezTo>
                    <a:pt x="2856230" y="1351280"/>
                    <a:pt x="2980690" y="1285240"/>
                    <a:pt x="3050540" y="1263650"/>
                  </a:cubicBezTo>
                  <a:cubicBezTo>
                    <a:pt x="3091180" y="1250950"/>
                    <a:pt x="3111500" y="1247140"/>
                    <a:pt x="3150870" y="1242060"/>
                  </a:cubicBezTo>
                  <a:cubicBezTo>
                    <a:pt x="3205480" y="1235710"/>
                    <a:pt x="3312160" y="1219200"/>
                    <a:pt x="3351530" y="1239520"/>
                  </a:cubicBezTo>
                  <a:cubicBezTo>
                    <a:pt x="3374390" y="1250950"/>
                    <a:pt x="3387090" y="1277620"/>
                    <a:pt x="3390900" y="1296670"/>
                  </a:cubicBezTo>
                  <a:cubicBezTo>
                    <a:pt x="3393440" y="1313180"/>
                    <a:pt x="3385820" y="1334770"/>
                    <a:pt x="3378200" y="1347470"/>
                  </a:cubicBezTo>
                  <a:cubicBezTo>
                    <a:pt x="3371850" y="1357630"/>
                    <a:pt x="3365500" y="1362710"/>
                    <a:pt x="3351530" y="1371600"/>
                  </a:cubicBezTo>
                  <a:cubicBezTo>
                    <a:pt x="3314700" y="1395730"/>
                    <a:pt x="3234690" y="1427480"/>
                    <a:pt x="3134360" y="1464310"/>
                  </a:cubicBezTo>
                  <a:cubicBezTo>
                    <a:pt x="2918460" y="1544320"/>
                    <a:pt x="2244090" y="1755140"/>
                    <a:pt x="2100580" y="1788160"/>
                  </a:cubicBezTo>
                  <a:cubicBezTo>
                    <a:pt x="2063750" y="1797050"/>
                    <a:pt x="2049780" y="1803400"/>
                    <a:pt x="2029460" y="1798320"/>
                  </a:cubicBezTo>
                  <a:cubicBezTo>
                    <a:pt x="2010410" y="1794510"/>
                    <a:pt x="1988820" y="1781810"/>
                    <a:pt x="1981200" y="1766570"/>
                  </a:cubicBezTo>
                  <a:cubicBezTo>
                    <a:pt x="1973580" y="1751330"/>
                    <a:pt x="1973580" y="1723390"/>
                    <a:pt x="1981200" y="1708150"/>
                  </a:cubicBezTo>
                  <a:cubicBezTo>
                    <a:pt x="1988820" y="1692910"/>
                    <a:pt x="2004060" y="1684020"/>
                    <a:pt x="2028190" y="1675130"/>
                  </a:cubicBezTo>
                  <a:cubicBezTo>
                    <a:pt x="2082800" y="1654810"/>
                    <a:pt x="2200910" y="1667510"/>
                    <a:pt x="2324100" y="1649730"/>
                  </a:cubicBezTo>
                  <a:cubicBezTo>
                    <a:pt x="2532380" y="1619250"/>
                    <a:pt x="2965450" y="1497330"/>
                    <a:pt x="3158490" y="1475740"/>
                  </a:cubicBezTo>
                  <a:cubicBezTo>
                    <a:pt x="3258820" y="1464310"/>
                    <a:pt x="3347720" y="1449070"/>
                    <a:pt x="3389630" y="1470660"/>
                  </a:cubicBezTo>
                  <a:cubicBezTo>
                    <a:pt x="3411220" y="1482090"/>
                    <a:pt x="3422650" y="1507490"/>
                    <a:pt x="3426460" y="1524000"/>
                  </a:cubicBezTo>
                  <a:cubicBezTo>
                    <a:pt x="3429000" y="1535430"/>
                    <a:pt x="3427730" y="1546860"/>
                    <a:pt x="3422650" y="1557020"/>
                  </a:cubicBezTo>
                  <a:cubicBezTo>
                    <a:pt x="3417570" y="1569720"/>
                    <a:pt x="3409950" y="1582420"/>
                    <a:pt x="3390900" y="1593850"/>
                  </a:cubicBezTo>
                  <a:cubicBezTo>
                    <a:pt x="3335020" y="1626870"/>
                    <a:pt x="3169920" y="1635760"/>
                    <a:pt x="3009900" y="1676400"/>
                  </a:cubicBezTo>
                  <a:cubicBezTo>
                    <a:pt x="2730500" y="1746250"/>
                    <a:pt x="1991360" y="1988820"/>
                    <a:pt x="1865630" y="2001520"/>
                  </a:cubicBezTo>
                  <a:cubicBezTo>
                    <a:pt x="1841500" y="2004060"/>
                    <a:pt x="1832610" y="2002790"/>
                    <a:pt x="1821180" y="1997710"/>
                  </a:cubicBezTo>
                  <a:cubicBezTo>
                    <a:pt x="1811020" y="1993900"/>
                    <a:pt x="1804670" y="1988820"/>
                    <a:pt x="1798320" y="1979930"/>
                  </a:cubicBezTo>
                  <a:cubicBezTo>
                    <a:pt x="1790700" y="1969770"/>
                    <a:pt x="1784350" y="1950720"/>
                    <a:pt x="1785620" y="1936750"/>
                  </a:cubicBezTo>
                  <a:cubicBezTo>
                    <a:pt x="1786890" y="1922780"/>
                    <a:pt x="1795780" y="1906270"/>
                    <a:pt x="1804670" y="1897380"/>
                  </a:cubicBezTo>
                  <a:cubicBezTo>
                    <a:pt x="1812290" y="1889760"/>
                    <a:pt x="1816100" y="1888490"/>
                    <a:pt x="1831340" y="1882140"/>
                  </a:cubicBezTo>
                  <a:cubicBezTo>
                    <a:pt x="1910080" y="1849120"/>
                    <a:pt x="2354580" y="1724660"/>
                    <a:pt x="2588260" y="1664970"/>
                  </a:cubicBezTo>
                  <a:cubicBezTo>
                    <a:pt x="2786380" y="1614170"/>
                    <a:pt x="2959100" y="1564640"/>
                    <a:pt x="3143250" y="1540510"/>
                  </a:cubicBezTo>
                  <a:cubicBezTo>
                    <a:pt x="3319780" y="1517650"/>
                    <a:pt x="3586480" y="1488440"/>
                    <a:pt x="3669030" y="1517650"/>
                  </a:cubicBezTo>
                  <a:cubicBezTo>
                    <a:pt x="3699510" y="1529080"/>
                    <a:pt x="3714750" y="1546860"/>
                    <a:pt x="3723640" y="1565910"/>
                  </a:cubicBezTo>
                  <a:cubicBezTo>
                    <a:pt x="3731260" y="1582420"/>
                    <a:pt x="3728720" y="1606550"/>
                    <a:pt x="3723640" y="1621790"/>
                  </a:cubicBezTo>
                  <a:cubicBezTo>
                    <a:pt x="3719830" y="1634490"/>
                    <a:pt x="3714750" y="1642110"/>
                    <a:pt x="3702050" y="1652270"/>
                  </a:cubicBezTo>
                  <a:cubicBezTo>
                    <a:pt x="3674110" y="1672590"/>
                    <a:pt x="3600450" y="1690370"/>
                    <a:pt x="3533140" y="1706880"/>
                  </a:cubicBezTo>
                  <a:cubicBezTo>
                    <a:pt x="3435350" y="1731010"/>
                    <a:pt x="3290570" y="1744980"/>
                    <a:pt x="3169920" y="1771650"/>
                  </a:cubicBezTo>
                  <a:cubicBezTo>
                    <a:pt x="3048000" y="1798320"/>
                    <a:pt x="2862580" y="1869440"/>
                    <a:pt x="2807970" y="1866900"/>
                  </a:cubicBezTo>
                  <a:cubicBezTo>
                    <a:pt x="2791460" y="1865630"/>
                    <a:pt x="2786380" y="1863090"/>
                    <a:pt x="2777490" y="1855470"/>
                  </a:cubicBezTo>
                  <a:cubicBezTo>
                    <a:pt x="2766060" y="1846580"/>
                    <a:pt x="2753360" y="1830070"/>
                    <a:pt x="2749550" y="1814830"/>
                  </a:cubicBezTo>
                  <a:cubicBezTo>
                    <a:pt x="2745740" y="1799590"/>
                    <a:pt x="2748280" y="1780540"/>
                    <a:pt x="2755900" y="1766570"/>
                  </a:cubicBezTo>
                  <a:cubicBezTo>
                    <a:pt x="2763520" y="1752600"/>
                    <a:pt x="2771140" y="1744980"/>
                    <a:pt x="2792730" y="1733550"/>
                  </a:cubicBezTo>
                  <a:cubicBezTo>
                    <a:pt x="2867660" y="1695450"/>
                    <a:pt x="3220720" y="1649730"/>
                    <a:pt x="3354070" y="1614170"/>
                  </a:cubicBezTo>
                  <a:cubicBezTo>
                    <a:pt x="3430270" y="1593850"/>
                    <a:pt x="3455670" y="1572260"/>
                    <a:pt x="3529330" y="1557020"/>
                  </a:cubicBezTo>
                  <a:cubicBezTo>
                    <a:pt x="3644900" y="1534160"/>
                    <a:pt x="3907790" y="1502410"/>
                    <a:pt x="3989070" y="1518920"/>
                  </a:cubicBezTo>
                  <a:cubicBezTo>
                    <a:pt x="4020820" y="1525270"/>
                    <a:pt x="4038600" y="1535430"/>
                    <a:pt x="4051300" y="1550670"/>
                  </a:cubicBezTo>
                  <a:cubicBezTo>
                    <a:pt x="4061460" y="1564640"/>
                    <a:pt x="4065270" y="1587500"/>
                    <a:pt x="4064000" y="1602740"/>
                  </a:cubicBezTo>
                  <a:cubicBezTo>
                    <a:pt x="4062730" y="1615440"/>
                    <a:pt x="4058920" y="1625600"/>
                    <a:pt x="4051300" y="1635760"/>
                  </a:cubicBezTo>
                  <a:cubicBezTo>
                    <a:pt x="4042410" y="1647190"/>
                    <a:pt x="4030980" y="1658620"/>
                    <a:pt x="4006850" y="1666240"/>
                  </a:cubicBezTo>
                  <a:cubicBezTo>
                    <a:pt x="3930650" y="1691640"/>
                    <a:pt x="3638550" y="1664970"/>
                    <a:pt x="3500120" y="1684020"/>
                  </a:cubicBezTo>
                  <a:cubicBezTo>
                    <a:pt x="3402330" y="1696720"/>
                    <a:pt x="3300730" y="1747520"/>
                    <a:pt x="3252470" y="1742440"/>
                  </a:cubicBezTo>
                  <a:cubicBezTo>
                    <a:pt x="3230880" y="1739900"/>
                    <a:pt x="3218180" y="1732280"/>
                    <a:pt x="3208020" y="1720850"/>
                  </a:cubicBezTo>
                  <a:cubicBezTo>
                    <a:pt x="3197860" y="1709420"/>
                    <a:pt x="3190240" y="1691640"/>
                    <a:pt x="3190240" y="1676400"/>
                  </a:cubicBezTo>
                  <a:cubicBezTo>
                    <a:pt x="3190240" y="1661160"/>
                    <a:pt x="3196590" y="1642110"/>
                    <a:pt x="3205480" y="1630680"/>
                  </a:cubicBezTo>
                  <a:cubicBezTo>
                    <a:pt x="3215640" y="1619250"/>
                    <a:pt x="3224530" y="1612900"/>
                    <a:pt x="3247390" y="1606550"/>
                  </a:cubicBezTo>
                  <a:cubicBezTo>
                    <a:pt x="3310890" y="1588770"/>
                    <a:pt x="3569970" y="1573530"/>
                    <a:pt x="3636010" y="1601470"/>
                  </a:cubicBezTo>
                  <a:cubicBezTo>
                    <a:pt x="3665220" y="1614170"/>
                    <a:pt x="3679190" y="1635760"/>
                    <a:pt x="3686810" y="1654810"/>
                  </a:cubicBezTo>
                  <a:cubicBezTo>
                    <a:pt x="3693160" y="1671320"/>
                    <a:pt x="3690620" y="1690370"/>
                    <a:pt x="3684270" y="1705610"/>
                  </a:cubicBezTo>
                  <a:cubicBezTo>
                    <a:pt x="3677920" y="1720850"/>
                    <a:pt x="3666490" y="1736090"/>
                    <a:pt x="3651250" y="1743710"/>
                  </a:cubicBezTo>
                  <a:cubicBezTo>
                    <a:pt x="3633470" y="1752600"/>
                    <a:pt x="3596640" y="1755140"/>
                    <a:pt x="3577590" y="1747520"/>
                  </a:cubicBezTo>
                  <a:cubicBezTo>
                    <a:pt x="3562350" y="1741170"/>
                    <a:pt x="3549650" y="1727200"/>
                    <a:pt x="3542030" y="1713230"/>
                  </a:cubicBezTo>
                  <a:cubicBezTo>
                    <a:pt x="3534410" y="1699260"/>
                    <a:pt x="3530600" y="1678940"/>
                    <a:pt x="3533140" y="1663700"/>
                  </a:cubicBezTo>
                  <a:cubicBezTo>
                    <a:pt x="3535680" y="1648460"/>
                    <a:pt x="3545840" y="1630680"/>
                    <a:pt x="3557270" y="1619250"/>
                  </a:cubicBezTo>
                  <a:cubicBezTo>
                    <a:pt x="3568700" y="1607820"/>
                    <a:pt x="3586480" y="1597660"/>
                    <a:pt x="3602990" y="1597660"/>
                  </a:cubicBezTo>
                  <a:cubicBezTo>
                    <a:pt x="3623310" y="1597660"/>
                    <a:pt x="3656330" y="1611630"/>
                    <a:pt x="3670300" y="1625600"/>
                  </a:cubicBezTo>
                  <a:cubicBezTo>
                    <a:pt x="3681730" y="1637030"/>
                    <a:pt x="3688080" y="1656080"/>
                    <a:pt x="3689350" y="1671320"/>
                  </a:cubicBezTo>
                  <a:cubicBezTo>
                    <a:pt x="3690620" y="1687830"/>
                    <a:pt x="3686810" y="1708150"/>
                    <a:pt x="3676650" y="1720850"/>
                  </a:cubicBezTo>
                  <a:cubicBezTo>
                    <a:pt x="3663950" y="1737360"/>
                    <a:pt x="3642360" y="1747520"/>
                    <a:pt x="3610610" y="1755140"/>
                  </a:cubicBezTo>
                  <a:cubicBezTo>
                    <a:pt x="3538220" y="1771650"/>
                    <a:pt x="3296920" y="1766570"/>
                    <a:pt x="3235960" y="1738630"/>
                  </a:cubicBezTo>
                  <a:cubicBezTo>
                    <a:pt x="3210560" y="1727200"/>
                    <a:pt x="3199130" y="1708150"/>
                    <a:pt x="3192780" y="1692910"/>
                  </a:cubicBezTo>
                  <a:cubicBezTo>
                    <a:pt x="3187700" y="1681480"/>
                    <a:pt x="3188970" y="1671320"/>
                    <a:pt x="3191510" y="1659890"/>
                  </a:cubicBezTo>
                  <a:cubicBezTo>
                    <a:pt x="3195320" y="1645920"/>
                    <a:pt x="3199130" y="1631950"/>
                    <a:pt x="3216910" y="1619250"/>
                  </a:cubicBezTo>
                  <a:cubicBezTo>
                    <a:pt x="3268980" y="1583690"/>
                    <a:pt x="3487420" y="1564640"/>
                    <a:pt x="3619500" y="1548130"/>
                  </a:cubicBezTo>
                  <a:cubicBezTo>
                    <a:pt x="3745230" y="1531620"/>
                    <a:pt x="3923030" y="1510030"/>
                    <a:pt x="3989070" y="1518920"/>
                  </a:cubicBezTo>
                  <a:cubicBezTo>
                    <a:pt x="4014470" y="1522730"/>
                    <a:pt x="4025900" y="1526540"/>
                    <a:pt x="4038600" y="1537970"/>
                  </a:cubicBezTo>
                  <a:cubicBezTo>
                    <a:pt x="4051300" y="1549400"/>
                    <a:pt x="4061460" y="1568450"/>
                    <a:pt x="4064000" y="1584960"/>
                  </a:cubicBezTo>
                  <a:cubicBezTo>
                    <a:pt x="4066540" y="1601470"/>
                    <a:pt x="4058920" y="1623060"/>
                    <a:pt x="4051300" y="1635760"/>
                  </a:cubicBezTo>
                  <a:cubicBezTo>
                    <a:pt x="4044950" y="1645920"/>
                    <a:pt x="4041140" y="1653540"/>
                    <a:pt x="4024630" y="1659890"/>
                  </a:cubicBezTo>
                  <a:cubicBezTo>
                    <a:pt x="3966210" y="1682750"/>
                    <a:pt x="3724910" y="1642110"/>
                    <a:pt x="3562350" y="1666240"/>
                  </a:cubicBezTo>
                  <a:cubicBezTo>
                    <a:pt x="3371850" y="1694180"/>
                    <a:pt x="3087370" y="1812290"/>
                    <a:pt x="2954020" y="1842770"/>
                  </a:cubicBezTo>
                  <a:cubicBezTo>
                    <a:pt x="2889250" y="1858010"/>
                    <a:pt x="2838450" y="1869440"/>
                    <a:pt x="2807970" y="1866900"/>
                  </a:cubicBezTo>
                  <a:cubicBezTo>
                    <a:pt x="2794000" y="1865630"/>
                    <a:pt x="2786380" y="1863090"/>
                    <a:pt x="2777490" y="1855470"/>
                  </a:cubicBezTo>
                  <a:cubicBezTo>
                    <a:pt x="2766060" y="1846580"/>
                    <a:pt x="2753360" y="1830070"/>
                    <a:pt x="2749550" y="1814830"/>
                  </a:cubicBezTo>
                  <a:cubicBezTo>
                    <a:pt x="2745740" y="1799590"/>
                    <a:pt x="2748280" y="1780540"/>
                    <a:pt x="2755900" y="1766570"/>
                  </a:cubicBezTo>
                  <a:cubicBezTo>
                    <a:pt x="2763520" y="1752600"/>
                    <a:pt x="2773680" y="1742440"/>
                    <a:pt x="2792730" y="1733550"/>
                  </a:cubicBezTo>
                  <a:cubicBezTo>
                    <a:pt x="2834640" y="1713230"/>
                    <a:pt x="2924810" y="1718310"/>
                    <a:pt x="3018790" y="1697990"/>
                  </a:cubicBezTo>
                  <a:cubicBezTo>
                    <a:pt x="3177540" y="1662430"/>
                    <a:pt x="3556000" y="1511300"/>
                    <a:pt x="3649980" y="1515110"/>
                  </a:cubicBezTo>
                  <a:cubicBezTo>
                    <a:pt x="3676650" y="1516380"/>
                    <a:pt x="3689350" y="1524000"/>
                    <a:pt x="3702050" y="1535430"/>
                  </a:cubicBezTo>
                  <a:cubicBezTo>
                    <a:pt x="3714750" y="1546860"/>
                    <a:pt x="3724910" y="1567180"/>
                    <a:pt x="3727450" y="1583690"/>
                  </a:cubicBezTo>
                  <a:cubicBezTo>
                    <a:pt x="3729990" y="1601470"/>
                    <a:pt x="3724910" y="1624330"/>
                    <a:pt x="3714750" y="1638300"/>
                  </a:cubicBezTo>
                  <a:cubicBezTo>
                    <a:pt x="3704590" y="1652270"/>
                    <a:pt x="3695700" y="1662430"/>
                    <a:pt x="3669030" y="1670050"/>
                  </a:cubicBezTo>
                  <a:cubicBezTo>
                    <a:pt x="3581400" y="1696720"/>
                    <a:pt x="3227070" y="1640840"/>
                    <a:pt x="3039110" y="1659890"/>
                  </a:cubicBezTo>
                  <a:cubicBezTo>
                    <a:pt x="2882900" y="1676400"/>
                    <a:pt x="2767330" y="1711960"/>
                    <a:pt x="2616200" y="1755140"/>
                  </a:cubicBezTo>
                  <a:cubicBezTo>
                    <a:pt x="2434590" y="1807210"/>
                    <a:pt x="2162810" y="1924050"/>
                    <a:pt x="2026920" y="1963420"/>
                  </a:cubicBezTo>
                  <a:cubicBezTo>
                    <a:pt x="1957070" y="1983740"/>
                    <a:pt x="1902460" y="1998980"/>
                    <a:pt x="1865630" y="2001520"/>
                  </a:cubicBezTo>
                  <a:cubicBezTo>
                    <a:pt x="1846580" y="2002790"/>
                    <a:pt x="1832610" y="2002790"/>
                    <a:pt x="1821180" y="1997710"/>
                  </a:cubicBezTo>
                  <a:cubicBezTo>
                    <a:pt x="1811020" y="1993900"/>
                    <a:pt x="1804670" y="1988820"/>
                    <a:pt x="1798320" y="1979930"/>
                  </a:cubicBezTo>
                  <a:cubicBezTo>
                    <a:pt x="1790700" y="1969770"/>
                    <a:pt x="1784350" y="1950720"/>
                    <a:pt x="1785620" y="1936750"/>
                  </a:cubicBezTo>
                  <a:cubicBezTo>
                    <a:pt x="1786890" y="1922780"/>
                    <a:pt x="1795780" y="1906270"/>
                    <a:pt x="1804670" y="1897380"/>
                  </a:cubicBezTo>
                  <a:cubicBezTo>
                    <a:pt x="1812290" y="1889760"/>
                    <a:pt x="1817370" y="1887220"/>
                    <a:pt x="1831340" y="1882140"/>
                  </a:cubicBezTo>
                  <a:cubicBezTo>
                    <a:pt x="1879600" y="1864360"/>
                    <a:pt x="2021840" y="1852930"/>
                    <a:pt x="2160270" y="1818640"/>
                  </a:cubicBezTo>
                  <a:cubicBezTo>
                    <a:pt x="2407920" y="1756410"/>
                    <a:pt x="2980690" y="1555750"/>
                    <a:pt x="3181350" y="1502410"/>
                  </a:cubicBezTo>
                  <a:cubicBezTo>
                    <a:pt x="3263900" y="1480820"/>
                    <a:pt x="3322320" y="1463040"/>
                    <a:pt x="3357880" y="1463040"/>
                  </a:cubicBezTo>
                  <a:cubicBezTo>
                    <a:pt x="3373120" y="1463040"/>
                    <a:pt x="3379470" y="1464310"/>
                    <a:pt x="3389630" y="1470660"/>
                  </a:cubicBezTo>
                  <a:cubicBezTo>
                    <a:pt x="3403600" y="1479550"/>
                    <a:pt x="3422650" y="1507490"/>
                    <a:pt x="3426460" y="1524000"/>
                  </a:cubicBezTo>
                  <a:cubicBezTo>
                    <a:pt x="3429000" y="1535430"/>
                    <a:pt x="3427730" y="1546860"/>
                    <a:pt x="3422650" y="1557020"/>
                  </a:cubicBezTo>
                  <a:cubicBezTo>
                    <a:pt x="3417570" y="1569720"/>
                    <a:pt x="3409950" y="1584960"/>
                    <a:pt x="3390900" y="1593850"/>
                  </a:cubicBezTo>
                  <a:cubicBezTo>
                    <a:pt x="3338830" y="1617980"/>
                    <a:pt x="3148330" y="1588770"/>
                    <a:pt x="3048000" y="1597660"/>
                  </a:cubicBezTo>
                  <a:cubicBezTo>
                    <a:pt x="2967990" y="1604010"/>
                    <a:pt x="2919730" y="1612900"/>
                    <a:pt x="2834640" y="1631950"/>
                  </a:cubicBezTo>
                  <a:cubicBezTo>
                    <a:pt x="2703830" y="1659890"/>
                    <a:pt x="2448560" y="1744980"/>
                    <a:pt x="2343150" y="1767840"/>
                  </a:cubicBezTo>
                  <a:cubicBezTo>
                    <a:pt x="2294890" y="1778000"/>
                    <a:pt x="2277110" y="1780540"/>
                    <a:pt x="2235200" y="1785620"/>
                  </a:cubicBezTo>
                  <a:cubicBezTo>
                    <a:pt x="2178050" y="1791970"/>
                    <a:pt x="2066290" y="1803400"/>
                    <a:pt x="2029460" y="1798320"/>
                  </a:cubicBezTo>
                  <a:cubicBezTo>
                    <a:pt x="2015490" y="1795780"/>
                    <a:pt x="2010410" y="1794510"/>
                    <a:pt x="2001520" y="1788160"/>
                  </a:cubicBezTo>
                  <a:cubicBezTo>
                    <a:pt x="1991360" y="1780540"/>
                    <a:pt x="1979930" y="1765300"/>
                    <a:pt x="1976120" y="1752600"/>
                  </a:cubicBezTo>
                  <a:cubicBezTo>
                    <a:pt x="1972310" y="1738630"/>
                    <a:pt x="1974850" y="1720850"/>
                    <a:pt x="1981200" y="1708150"/>
                  </a:cubicBezTo>
                  <a:cubicBezTo>
                    <a:pt x="1987550" y="1695450"/>
                    <a:pt x="1995170" y="1687830"/>
                    <a:pt x="2012950" y="1678940"/>
                  </a:cubicBezTo>
                  <a:cubicBezTo>
                    <a:pt x="2054860" y="1658620"/>
                    <a:pt x="2153920" y="1662430"/>
                    <a:pt x="2258060" y="1634490"/>
                  </a:cubicBezTo>
                  <a:cubicBezTo>
                    <a:pt x="2453640" y="1582420"/>
                    <a:pt x="2893060" y="1424940"/>
                    <a:pt x="3082290" y="1346200"/>
                  </a:cubicBezTo>
                  <a:cubicBezTo>
                    <a:pt x="3186430" y="1303020"/>
                    <a:pt x="3267710" y="1234440"/>
                    <a:pt x="3317240" y="1231900"/>
                  </a:cubicBezTo>
                  <a:cubicBezTo>
                    <a:pt x="3338830" y="1230630"/>
                    <a:pt x="3352800" y="1239520"/>
                    <a:pt x="3365500" y="1249680"/>
                  </a:cubicBezTo>
                  <a:cubicBezTo>
                    <a:pt x="3378200" y="1261110"/>
                    <a:pt x="3388360" y="1280160"/>
                    <a:pt x="3390900" y="1296670"/>
                  </a:cubicBezTo>
                  <a:cubicBezTo>
                    <a:pt x="3393440" y="1313180"/>
                    <a:pt x="3387090" y="1333500"/>
                    <a:pt x="3378200" y="1347470"/>
                  </a:cubicBezTo>
                  <a:cubicBezTo>
                    <a:pt x="3369310" y="1361440"/>
                    <a:pt x="3356610" y="1371600"/>
                    <a:pt x="3335020" y="1377950"/>
                  </a:cubicBezTo>
                  <a:cubicBezTo>
                    <a:pt x="3288030" y="1393190"/>
                    <a:pt x="3205480" y="1362710"/>
                    <a:pt x="3094990" y="1377950"/>
                  </a:cubicBezTo>
                  <a:cubicBezTo>
                    <a:pt x="2833370" y="1414780"/>
                    <a:pt x="2047240" y="1700530"/>
                    <a:pt x="1795780" y="1755140"/>
                  </a:cubicBezTo>
                  <a:cubicBezTo>
                    <a:pt x="1695450" y="1776730"/>
                    <a:pt x="1621790" y="1786890"/>
                    <a:pt x="1582420" y="1785620"/>
                  </a:cubicBezTo>
                  <a:cubicBezTo>
                    <a:pt x="1567180" y="1784350"/>
                    <a:pt x="1559560" y="1783080"/>
                    <a:pt x="1550670" y="1778000"/>
                  </a:cubicBezTo>
                  <a:cubicBezTo>
                    <a:pt x="1540510" y="1772920"/>
                    <a:pt x="1531620" y="1766570"/>
                    <a:pt x="1525270" y="1756410"/>
                  </a:cubicBezTo>
                  <a:cubicBezTo>
                    <a:pt x="1517650" y="1744980"/>
                    <a:pt x="1511300" y="1723390"/>
                    <a:pt x="1512570" y="1709420"/>
                  </a:cubicBezTo>
                  <a:cubicBezTo>
                    <a:pt x="1512570" y="1697990"/>
                    <a:pt x="1517650" y="1687830"/>
                    <a:pt x="1524000" y="1678940"/>
                  </a:cubicBezTo>
                  <a:cubicBezTo>
                    <a:pt x="1532890" y="1667510"/>
                    <a:pt x="1544320" y="1657350"/>
                    <a:pt x="1563370" y="1651000"/>
                  </a:cubicBezTo>
                  <a:cubicBezTo>
                    <a:pt x="1597660" y="1639570"/>
                    <a:pt x="1659890" y="1654810"/>
                    <a:pt x="1720850" y="1644650"/>
                  </a:cubicBezTo>
                  <a:cubicBezTo>
                    <a:pt x="1809750" y="1630680"/>
                    <a:pt x="1927860" y="1581150"/>
                    <a:pt x="2040890" y="1555750"/>
                  </a:cubicBezTo>
                  <a:cubicBezTo>
                    <a:pt x="2166620" y="1527810"/>
                    <a:pt x="2366010" y="1479550"/>
                    <a:pt x="2440940" y="1487170"/>
                  </a:cubicBezTo>
                  <a:cubicBezTo>
                    <a:pt x="2471420" y="1489710"/>
                    <a:pt x="2490470" y="1499870"/>
                    <a:pt x="2503170" y="1511300"/>
                  </a:cubicBezTo>
                  <a:cubicBezTo>
                    <a:pt x="2512060" y="1520190"/>
                    <a:pt x="2517140" y="1530350"/>
                    <a:pt x="2518410" y="1541780"/>
                  </a:cubicBezTo>
                  <a:cubicBezTo>
                    <a:pt x="2520950" y="1555750"/>
                    <a:pt x="2518410" y="1578610"/>
                    <a:pt x="2510790" y="1592580"/>
                  </a:cubicBezTo>
                  <a:cubicBezTo>
                    <a:pt x="2503170" y="1606550"/>
                    <a:pt x="2493010" y="1615440"/>
                    <a:pt x="2472690" y="1625600"/>
                  </a:cubicBezTo>
                  <a:cubicBezTo>
                    <a:pt x="2424430" y="1649730"/>
                    <a:pt x="2299970" y="1661160"/>
                    <a:pt x="2203450" y="1687830"/>
                  </a:cubicBezTo>
                  <a:cubicBezTo>
                    <a:pt x="2089150" y="1719580"/>
                    <a:pt x="1958340" y="1751330"/>
                    <a:pt x="1831340" y="1804670"/>
                  </a:cubicBezTo>
                  <a:cubicBezTo>
                    <a:pt x="1686560" y="1864360"/>
                    <a:pt x="1479550" y="1998980"/>
                    <a:pt x="1384300" y="2039620"/>
                  </a:cubicBezTo>
                  <a:cubicBezTo>
                    <a:pt x="1341120" y="2057400"/>
                    <a:pt x="1315720" y="2077720"/>
                    <a:pt x="1287780" y="2071370"/>
                  </a:cubicBezTo>
                  <a:cubicBezTo>
                    <a:pt x="1261110" y="2065020"/>
                    <a:pt x="1223010" y="2032000"/>
                    <a:pt x="1220470" y="2005330"/>
                  </a:cubicBezTo>
                  <a:cubicBezTo>
                    <a:pt x="1216660" y="1972310"/>
                    <a:pt x="1266190" y="1931670"/>
                    <a:pt x="1303020" y="1883410"/>
                  </a:cubicBezTo>
                  <a:cubicBezTo>
                    <a:pt x="1361440" y="1807210"/>
                    <a:pt x="1457960" y="1714500"/>
                    <a:pt x="1549400" y="1598930"/>
                  </a:cubicBezTo>
                  <a:cubicBezTo>
                    <a:pt x="1681480" y="1432560"/>
                    <a:pt x="1936750" y="1008380"/>
                    <a:pt x="2006600" y="967740"/>
                  </a:cubicBezTo>
                  <a:cubicBezTo>
                    <a:pt x="2020570" y="958850"/>
                    <a:pt x="2028190" y="961390"/>
                    <a:pt x="2039620" y="963930"/>
                  </a:cubicBezTo>
                  <a:cubicBezTo>
                    <a:pt x="2053590" y="966470"/>
                    <a:pt x="2072640" y="975360"/>
                    <a:pt x="2082800" y="988060"/>
                  </a:cubicBezTo>
                  <a:cubicBezTo>
                    <a:pt x="2094230" y="1002030"/>
                    <a:pt x="2100580" y="1032510"/>
                    <a:pt x="2096770" y="1050290"/>
                  </a:cubicBezTo>
                  <a:cubicBezTo>
                    <a:pt x="2092960" y="1065530"/>
                    <a:pt x="2080260" y="1083310"/>
                    <a:pt x="2067560" y="1090930"/>
                  </a:cubicBezTo>
                  <a:cubicBezTo>
                    <a:pt x="2053590" y="1098550"/>
                    <a:pt x="2035810" y="1089660"/>
                    <a:pt x="2016760" y="1094740"/>
                  </a:cubicBezTo>
                  <a:cubicBezTo>
                    <a:pt x="1988820" y="1102360"/>
                    <a:pt x="1960880" y="1121410"/>
                    <a:pt x="1918970" y="1146810"/>
                  </a:cubicBezTo>
                  <a:cubicBezTo>
                    <a:pt x="1840230" y="1193800"/>
                    <a:pt x="1638300" y="1348740"/>
                    <a:pt x="1586230" y="1371600"/>
                  </a:cubicBezTo>
                  <a:cubicBezTo>
                    <a:pt x="1570990" y="1377950"/>
                    <a:pt x="1565910" y="1379220"/>
                    <a:pt x="1555750" y="1377950"/>
                  </a:cubicBezTo>
                  <a:cubicBezTo>
                    <a:pt x="1543050" y="1376680"/>
                    <a:pt x="1525270" y="1370330"/>
                    <a:pt x="1515110" y="1360170"/>
                  </a:cubicBezTo>
                  <a:cubicBezTo>
                    <a:pt x="1504950" y="1350010"/>
                    <a:pt x="1497330" y="1332230"/>
                    <a:pt x="1496060" y="1318260"/>
                  </a:cubicBezTo>
                  <a:cubicBezTo>
                    <a:pt x="1494790" y="1304290"/>
                    <a:pt x="1497330" y="1289050"/>
                    <a:pt x="1508760" y="1275080"/>
                  </a:cubicBezTo>
                  <a:cubicBezTo>
                    <a:pt x="1531620" y="1249680"/>
                    <a:pt x="1602740" y="1238250"/>
                    <a:pt x="1657350" y="1207770"/>
                  </a:cubicBezTo>
                  <a:cubicBezTo>
                    <a:pt x="1732280" y="1167130"/>
                    <a:pt x="1840230" y="1078230"/>
                    <a:pt x="1910080" y="1043940"/>
                  </a:cubicBezTo>
                  <a:cubicBezTo>
                    <a:pt x="1954530" y="1022350"/>
                    <a:pt x="1993900" y="1008380"/>
                    <a:pt x="2024380" y="1003300"/>
                  </a:cubicBezTo>
                  <a:cubicBezTo>
                    <a:pt x="2044700" y="999490"/>
                    <a:pt x="2059940" y="998220"/>
                    <a:pt x="2075180" y="1004570"/>
                  </a:cubicBezTo>
                  <a:cubicBezTo>
                    <a:pt x="2090420" y="1010920"/>
                    <a:pt x="2106930" y="1024890"/>
                    <a:pt x="2113280" y="1040130"/>
                  </a:cubicBezTo>
                  <a:cubicBezTo>
                    <a:pt x="2120900" y="1057910"/>
                    <a:pt x="2122170" y="1079500"/>
                    <a:pt x="2110740" y="1107440"/>
                  </a:cubicBezTo>
                  <a:cubicBezTo>
                    <a:pt x="2081530" y="1181100"/>
                    <a:pt x="1879600" y="1421130"/>
                    <a:pt x="1817370" y="1446530"/>
                  </a:cubicBezTo>
                  <a:cubicBezTo>
                    <a:pt x="1795780" y="1455420"/>
                    <a:pt x="1780540" y="1449070"/>
                    <a:pt x="1766570" y="1442720"/>
                  </a:cubicBezTo>
                  <a:cubicBezTo>
                    <a:pt x="1752600" y="1436370"/>
                    <a:pt x="1737360" y="1422400"/>
                    <a:pt x="1731010" y="1408430"/>
                  </a:cubicBezTo>
                  <a:cubicBezTo>
                    <a:pt x="1724660" y="1394460"/>
                    <a:pt x="1723390" y="1371600"/>
                    <a:pt x="1727200" y="1357630"/>
                  </a:cubicBezTo>
                  <a:cubicBezTo>
                    <a:pt x="1729740" y="1346200"/>
                    <a:pt x="1732280" y="1341120"/>
                    <a:pt x="1744980" y="1328420"/>
                  </a:cubicBezTo>
                  <a:cubicBezTo>
                    <a:pt x="1788160" y="1285240"/>
                    <a:pt x="2045970" y="1120140"/>
                    <a:pt x="2109470" y="1101090"/>
                  </a:cubicBezTo>
                  <a:cubicBezTo>
                    <a:pt x="2129790" y="1094740"/>
                    <a:pt x="2139950" y="1096010"/>
                    <a:pt x="2152650" y="1099820"/>
                  </a:cubicBezTo>
                  <a:cubicBezTo>
                    <a:pt x="2165350" y="1103630"/>
                    <a:pt x="2179320" y="1115060"/>
                    <a:pt x="2185670" y="1126490"/>
                  </a:cubicBezTo>
                  <a:cubicBezTo>
                    <a:pt x="2192020" y="1137920"/>
                    <a:pt x="2195830" y="1155700"/>
                    <a:pt x="2192020" y="1169670"/>
                  </a:cubicBezTo>
                  <a:cubicBezTo>
                    <a:pt x="2188210" y="1184910"/>
                    <a:pt x="2176780" y="1197610"/>
                    <a:pt x="2156460" y="1211580"/>
                  </a:cubicBezTo>
                  <a:cubicBezTo>
                    <a:pt x="2108200" y="1243330"/>
                    <a:pt x="1977390" y="1256030"/>
                    <a:pt x="1863090" y="1296670"/>
                  </a:cubicBezTo>
                  <a:cubicBezTo>
                    <a:pt x="1691640" y="1356360"/>
                    <a:pt x="1394460" y="1507490"/>
                    <a:pt x="1236980" y="1558290"/>
                  </a:cubicBezTo>
                  <a:cubicBezTo>
                    <a:pt x="1145540" y="1587500"/>
                    <a:pt x="1057910" y="1621790"/>
                    <a:pt x="1013460" y="1610360"/>
                  </a:cubicBezTo>
                  <a:cubicBezTo>
                    <a:pt x="990600" y="1604010"/>
                    <a:pt x="972820" y="1584960"/>
                    <a:pt x="967740" y="1568450"/>
                  </a:cubicBezTo>
                  <a:cubicBezTo>
                    <a:pt x="963930" y="1553210"/>
                    <a:pt x="969010" y="1532890"/>
                    <a:pt x="981710" y="1518920"/>
                  </a:cubicBezTo>
                  <a:cubicBezTo>
                    <a:pt x="1003300" y="1494790"/>
                    <a:pt x="1054100" y="1493520"/>
                    <a:pt x="1118870" y="1464310"/>
                  </a:cubicBezTo>
                  <a:cubicBezTo>
                    <a:pt x="1289050" y="1388110"/>
                    <a:pt x="1869440" y="1083310"/>
                    <a:pt x="2026920" y="1016000"/>
                  </a:cubicBezTo>
                  <a:cubicBezTo>
                    <a:pt x="2080260" y="993140"/>
                    <a:pt x="2112010" y="977900"/>
                    <a:pt x="2137410" y="975360"/>
                  </a:cubicBezTo>
                  <a:cubicBezTo>
                    <a:pt x="2150110" y="974090"/>
                    <a:pt x="2157730" y="975360"/>
                    <a:pt x="2167890" y="980440"/>
                  </a:cubicBezTo>
                  <a:cubicBezTo>
                    <a:pt x="2179320" y="986790"/>
                    <a:pt x="2193290" y="999490"/>
                    <a:pt x="2199640" y="1012190"/>
                  </a:cubicBezTo>
                  <a:cubicBezTo>
                    <a:pt x="2205990" y="1024890"/>
                    <a:pt x="2208530" y="1042670"/>
                    <a:pt x="2203450" y="1056640"/>
                  </a:cubicBezTo>
                  <a:cubicBezTo>
                    <a:pt x="2198370" y="1071880"/>
                    <a:pt x="2181860" y="1089660"/>
                    <a:pt x="2161540" y="1098550"/>
                  </a:cubicBezTo>
                  <a:cubicBezTo>
                    <a:pt x="2128520" y="1113790"/>
                    <a:pt x="2062480" y="1099820"/>
                    <a:pt x="2014220" y="1109980"/>
                  </a:cubicBezTo>
                  <a:cubicBezTo>
                    <a:pt x="1964690" y="1121410"/>
                    <a:pt x="1935480" y="1136650"/>
                    <a:pt x="1866900" y="1164590"/>
                  </a:cubicBezTo>
                  <a:cubicBezTo>
                    <a:pt x="1705610" y="1229360"/>
                    <a:pt x="1164590" y="1511300"/>
                    <a:pt x="1065530" y="1518920"/>
                  </a:cubicBezTo>
                  <a:cubicBezTo>
                    <a:pt x="1043940" y="1520190"/>
                    <a:pt x="1035050" y="1515110"/>
                    <a:pt x="1024890" y="1507490"/>
                  </a:cubicBezTo>
                  <a:cubicBezTo>
                    <a:pt x="1014730" y="1499870"/>
                    <a:pt x="1004570" y="1485900"/>
                    <a:pt x="1002030" y="1473200"/>
                  </a:cubicBezTo>
                  <a:cubicBezTo>
                    <a:pt x="999490" y="1460500"/>
                    <a:pt x="1003300" y="1442720"/>
                    <a:pt x="1008380" y="1432560"/>
                  </a:cubicBezTo>
                  <a:cubicBezTo>
                    <a:pt x="1012190" y="1423670"/>
                    <a:pt x="1014730" y="1419860"/>
                    <a:pt x="1027430" y="1412240"/>
                  </a:cubicBezTo>
                  <a:cubicBezTo>
                    <a:pt x="1098550" y="1370330"/>
                    <a:pt x="1598930" y="1248410"/>
                    <a:pt x="1830070" y="1195070"/>
                  </a:cubicBezTo>
                  <a:cubicBezTo>
                    <a:pt x="2002790" y="1155700"/>
                    <a:pt x="2134870" y="1127760"/>
                    <a:pt x="2288540" y="1108710"/>
                  </a:cubicBezTo>
                  <a:cubicBezTo>
                    <a:pt x="2442210" y="1089660"/>
                    <a:pt x="2684780" y="1064260"/>
                    <a:pt x="2752090" y="1080770"/>
                  </a:cubicBezTo>
                  <a:cubicBezTo>
                    <a:pt x="2772410" y="1085850"/>
                    <a:pt x="2780030" y="1094740"/>
                    <a:pt x="2788920" y="1103630"/>
                  </a:cubicBezTo>
                  <a:cubicBezTo>
                    <a:pt x="2795270" y="1111250"/>
                    <a:pt x="2800350" y="1120140"/>
                    <a:pt x="2801620" y="1130300"/>
                  </a:cubicBezTo>
                  <a:cubicBezTo>
                    <a:pt x="2802890" y="1143000"/>
                    <a:pt x="2799080" y="1162050"/>
                    <a:pt x="2792730" y="1173480"/>
                  </a:cubicBezTo>
                  <a:cubicBezTo>
                    <a:pt x="2787650" y="1182370"/>
                    <a:pt x="2785110" y="1187450"/>
                    <a:pt x="2772410" y="1193800"/>
                  </a:cubicBezTo>
                  <a:cubicBezTo>
                    <a:pt x="2733040" y="1212850"/>
                    <a:pt x="2586990" y="1196340"/>
                    <a:pt x="2477770" y="1223010"/>
                  </a:cubicBezTo>
                  <a:cubicBezTo>
                    <a:pt x="2331720" y="1259840"/>
                    <a:pt x="2132330" y="1358900"/>
                    <a:pt x="1983740" y="1424940"/>
                  </a:cubicBezTo>
                  <a:cubicBezTo>
                    <a:pt x="1859280" y="1479550"/>
                    <a:pt x="1720850" y="1563370"/>
                    <a:pt x="1645920" y="1587500"/>
                  </a:cubicBezTo>
                  <a:cubicBezTo>
                    <a:pt x="1610360" y="1598930"/>
                    <a:pt x="1587500" y="1604010"/>
                    <a:pt x="1564640" y="1601470"/>
                  </a:cubicBezTo>
                  <a:cubicBezTo>
                    <a:pt x="1546860" y="1600200"/>
                    <a:pt x="1529080" y="1596390"/>
                    <a:pt x="1517650" y="1584960"/>
                  </a:cubicBezTo>
                  <a:cubicBezTo>
                    <a:pt x="1504950" y="1572260"/>
                    <a:pt x="1492250" y="1543050"/>
                    <a:pt x="1494790" y="1524000"/>
                  </a:cubicBezTo>
                  <a:cubicBezTo>
                    <a:pt x="1497330" y="1504950"/>
                    <a:pt x="1508760" y="1482090"/>
                    <a:pt x="1531620" y="1469390"/>
                  </a:cubicBezTo>
                  <a:cubicBezTo>
                    <a:pt x="1578610" y="1443990"/>
                    <a:pt x="1744980" y="1480820"/>
                    <a:pt x="1812290" y="1470660"/>
                  </a:cubicBezTo>
                  <a:cubicBezTo>
                    <a:pt x="1850390" y="1464310"/>
                    <a:pt x="1865630" y="1455420"/>
                    <a:pt x="1901190" y="1441450"/>
                  </a:cubicBezTo>
                  <a:cubicBezTo>
                    <a:pt x="1957070" y="1418590"/>
                    <a:pt x="2039620" y="1365250"/>
                    <a:pt x="2109470" y="1336040"/>
                  </a:cubicBezTo>
                  <a:cubicBezTo>
                    <a:pt x="2174240" y="1308100"/>
                    <a:pt x="2219960" y="1300480"/>
                    <a:pt x="2305050" y="1267460"/>
                  </a:cubicBezTo>
                  <a:cubicBezTo>
                    <a:pt x="2472690" y="1201420"/>
                    <a:pt x="2860040" y="1007110"/>
                    <a:pt x="3040380" y="943610"/>
                  </a:cubicBezTo>
                  <a:cubicBezTo>
                    <a:pt x="3141980" y="908050"/>
                    <a:pt x="3211830" y="883920"/>
                    <a:pt x="3282950" y="877570"/>
                  </a:cubicBezTo>
                  <a:cubicBezTo>
                    <a:pt x="3337560" y="872490"/>
                    <a:pt x="3403600" y="875030"/>
                    <a:pt x="3431540" y="889000"/>
                  </a:cubicBezTo>
                  <a:cubicBezTo>
                    <a:pt x="3446780" y="896620"/>
                    <a:pt x="3454400" y="908050"/>
                    <a:pt x="3458210" y="919480"/>
                  </a:cubicBezTo>
                  <a:cubicBezTo>
                    <a:pt x="3462020" y="930910"/>
                    <a:pt x="3462020" y="948690"/>
                    <a:pt x="3456940" y="960120"/>
                  </a:cubicBezTo>
                  <a:cubicBezTo>
                    <a:pt x="3450590" y="974090"/>
                    <a:pt x="3437890" y="984250"/>
                    <a:pt x="3417570" y="994410"/>
                  </a:cubicBezTo>
                  <a:cubicBezTo>
                    <a:pt x="3376930" y="1013460"/>
                    <a:pt x="3296920" y="1009650"/>
                    <a:pt x="3213100" y="1032510"/>
                  </a:cubicBezTo>
                  <a:cubicBezTo>
                    <a:pt x="3072130" y="1069340"/>
                    <a:pt x="2834640" y="1174750"/>
                    <a:pt x="2659380" y="1225550"/>
                  </a:cubicBezTo>
                  <a:cubicBezTo>
                    <a:pt x="2504440" y="1271270"/>
                    <a:pt x="2341880" y="1327150"/>
                    <a:pt x="2217420" y="1330960"/>
                  </a:cubicBezTo>
                  <a:cubicBezTo>
                    <a:pt x="2127250" y="1333500"/>
                    <a:pt x="2010410" y="1325880"/>
                    <a:pt x="1983740" y="1287780"/>
                  </a:cubicBezTo>
                  <a:cubicBezTo>
                    <a:pt x="1964690" y="1259840"/>
                    <a:pt x="1987550" y="1210310"/>
                    <a:pt x="2004060" y="1167130"/>
                  </a:cubicBezTo>
                  <a:cubicBezTo>
                    <a:pt x="2028190" y="1106170"/>
                    <a:pt x="2100580" y="1027430"/>
                    <a:pt x="2138680" y="962660"/>
                  </a:cubicBezTo>
                  <a:cubicBezTo>
                    <a:pt x="2170430" y="906780"/>
                    <a:pt x="2237740" y="821690"/>
                    <a:pt x="2219960" y="803910"/>
                  </a:cubicBezTo>
                  <a:cubicBezTo>
                    <a:pt x="2179320" y="763270"/>
                    <a:pt x="1586230" y="1137920"/>
                    <a:pt x="1427480" y="1201420"/>
                  </a:cubicBezTo>
                  <a:cubicBezTo>
                    <a:pt x="1362710" y="1226820"/>
                    <a:pt x="1315720" y="1249680"/>
                    <a:pt x="1285240" y="1244600"/>
                  </a:cubicBezTo>
                  <a:cubicBezTo>
                    <a:pt x="1270000" y="1242060"/>
                    <a:pt x="1259840" y="1231900"/>
                    <a:pt x="1252220" y="1221740"/>
                  </a:cubicBezTo>
                  <a:cubicBezTo>
                    <a:pt x="1244600" y="1211580"/>
                    <a:pt x="1240790" y="1198880"/>
                    <a:pt x="1242060" y="1183640"/>
                  </a:cubicBezTo>
                  <a:cubicBezTo>
                    <a:pt x="1244600" y="1160780"/>
                    <a:pt x="1262380" y="1132840"/>
                    <a:pt x="1287780" y="1097280"/>
                  </a:cubicBezTo>
                  <a:cubicBezTo>
                    <a:pt x="1341120" y="1024890"/>
                    <a:pt x="1511300" y="885190"/>
                    <a:pt x="1579880" y="802640"/>
                  </a:cubicBezTo>
                  <a:cubicBezTo>
                    <a:pt x="1624330" y="749300"/>
                    <a:pt x="1644650" y="670560"/>
                    <a:pt x="1676400" y="661670"/>
                  </a:cubicBezTo>
                  <a:cubicBezTo>
                    <a:pt x="1694180" y="656590"/>
                    <a:pt x="1719580" y="671830"/>
                    <a:pt x="1729740" y="683260"/>
                  </a:cubicBezTo>
                  <a:cubicBezTo>
                    <a:pt x="1737360" y="692150"/>
                    <a:pt x="1738630" y="706120"/>
                    <a:pt x="1737360" y="717550"/>
                  </a:cubicBezTo>
                  <a:cubicBezTo>
                    <a:pt x="1736090" y="728980"/>
                    <a:pt x="1731010" y="740410"/>
                    <a:pt x="1719580" y="749300"/>
                  </a:cubicBezTo>
                  <a:cubicBezTo>
                    <a:pt x="1699260" y="765810"/>
                    <a:pt x="1657350" y="760730"/>
                    <a:pt x="1610360" y="783590"/>
                  </a:cubicBezTo>
                  <a:cubicBezTo>
                    <a:pt x="1510030" y="831850"/>
                    <a:pt x="1282700" y="1013460"/>
                    <a:pt x="1168400" y="1079500"/>
                  </a:cubicBezTo>
                  <a:cubicBezTo>
                    <a:pt x="1099820" y="1118870"/>
                    <a:pt x="1054100" y="1129030"/>
                    <a:pt x="999490" y="1162050"/>
                  </a:cubicBezTo>
                  <a:cubicBezTo>
                    <a:pt x="941070" y="1196340"/>
                    <a:pt x="866140" y="1266190"/>
                    <a:pt x="829310" y="1280160"/>
                  </a:cubicBezTo>
                  <a:cubicBezTo>
                    <a:pt x="814070" y="1286510"/>
                    <a:pt x="803910" y="1289050"/>
                    <a:pt x="792480" y="1283970"/>
                  </a:cubicBezTo>
                  <a:cubicBezTo>
                    <a:pt x="778510" y="1277620"/>
                    <a:pt x="758190" y="1254760"/>
                    <a:pt x="755650" y="1238250"/>
                  </a:cubicBezTo>
                  <a:cubicBezTo>
                    <a:pt x="753110" y="1223010"/>
                    <a:pt x="759460" y="1210310"/>
                    <a:pt x="775970" y="1187450"/>
                  </a:cubicBezTo>
                  <a:cubicBezTo>
                    <a:pt x="848360" y="1088390"/>
                    <a:pt x="1363980" y="723900"/>
                    <a:pt x="1550670" y="552450"/>
                  </a:cubicBezTo>
                  <a:cubicBezTo>
                    <a:pt x="1666240" y="447040"/>
                    <a:pt x="1772920" y="307340"/>
                    <a:pt x="1814830" y="280670"/>
                  </a:cubicBezTo>
                  <a:cubicBezTo>
                    <a:pt x="1824990" y="274320"/>
                    <a:pt x="1828800" y="271780"/>
                    <a:pt x="1837690" y="273050"/>
                  </a:cubicBezTo>
                  <a:cubicBezTo>
                    <a:pt x="1850390" y="274320"/>
                    <a:pt x="1878330" y="284480"/>
                    <a:pt x="1885950" y="298450"/>
                  </a:cubicBezTo>
                  <a:cubicBezTo>
                    <a:pt x="1893570" y="312420"/>
                    <a:pt x="1889760" y="342900"/>
                    <a:pt x="1879600" y="354330"/>
                  </a:cubicBezTo>
                  <a:cubicBezTo>
                    <a:pt x="1869440" y="365760"/>
                    <a:pt x="1844040" y="356870"/>
                    <a:pt x="1823720" y="364490"/>
                  </a:cubicBezTo>
                  <a:cubicBezTo>
                    <a:pt x="1794510" y="375920"/>
                    <a:pt x="1770380" y="396240"/>
                    <a:pt x="1724660" y="429260"/>
                  </a:cubicBezTo>
                  <a:cubicBezTo>
                    <a:pt x="1609090" y="511810"/>
                    <a:pt x="1324610" y="739140"/>
                    <a:pt x="1137920" y="891540"/>
                  </a:cubicBezTo>
                  <a:cubicBezTo>
                    <a:pt x="962660" y="1033780"/>
                    <a:pt x="769620" y="1193800"/>
                    <a:pt x="635000" y="1314450"/>
                  </a:cubicBezTo>
                  <a:cubicBezTo>
                    <a:pt x="539750" y="1399540"/>
                    <a:pt x="436880" y="1513840"/>
                    <a:pt x="397510" y="1539240"/>
                  </a:cubicBezTo>
                  <a:cubicBezTo>
                    <a:pt x="386080" y="1546860"/>
                    <a:pt x="382270" y="1548130"/>
                    <a:pt x="373380" y="1549400"/>
                  </a:cubicBezTo>
                  <a:cubicBezTo>
                    <a:pt x="361950" y="1550670"/>
                    <a:pt x="345440" y="1549400"/>
                    <a:pt x="335280" y="1540510"/>
                  </a:cubicBezTo>
                  <a:cubicBezTo>
                    <a:pt x="322580" y="1530350"/>
                    <a:pt x="308610" y="1499870"/>
                    <a:pt x="311150" y="1482090"/>
                  </a:cubicBezTo>
                  <a:cubicBezTo>
                    <a:pt x="313690" y="1463040"/>
                    <a:pt x="332740" y="1450340"/>
                    <a:pt x="354330" y="1428750"/>
                  </a:cubicBezTo>
                  <a:cubicBezTo>
                    <a:pt x="397510" y="1385570"/>
                    <a:pt x="491490" y="1328420"/>
                    <a:pt x="570230" y="1256030"/>
                  </a:cubicBezTo>
                  <a:cubicBezTo>
                    <a:pt x="679450" y="1155700"/>
                    <a:pt x="862330" y="961390"/>
                    <a:pt x="938530" y="867410"/>
                  </a:cubicBezTo>
                  <a:cubicBezTo>
                    <a:pt x="977900" y="819150"/>
                    <a:pt x="990600" y="769620"/>
                    <a:pt x="1018540" y="750570"/>
                  </a:cubicBezTo>
                  <a:cubicBezTo>
                    <a:pt x="1035050" y="739140"/>
                    <a:pt x="1052830" y="735330"/>
                    <a:pt x="1069340" y="739140"/>
                  </a:cubicBezTo>
                  <a:cubicBezTo>
                    <a:pt x="1088390" y="742950"/>
                    <a:pt x="1113790" y="762000"/>
                    <a:pt x="1123950" y="778510"/>
                  </a:cubicBezTo>
                  <a:cubicBezTo>
                    <a:pt x="1132840" y="793750"/>
                    <a:pt x="1132840" y="815340"/>
                    <a:pt x="1129030" y="830580"/>
                  </a:cubicBezTo>
                  <a:cubicBezTo>
                    <a:pt x="1125220" y="845820"/>
                    <a:pt x="1109980" y="866140"/>
                    <a:pt x="1098550" y="872490"/>
                  </a:cubicBezTo>
                  <a:cubicBezTo>
                    <a:pt x="1090930" y="876300"/>
                    <a:pt x="1084580" y="869950"/>
                    <a:pt x="1073150" y="872490"/>
                  </a:cubicBezTo>
                  <a:cubicBezTo>
                    <a:pt x="1049020" y="878840"/>
                    <a:pt x="1008380" y="904240"/>
                    <a:pt x="969010" y="929640"/>
                  </a:cubicBezTo>
                  <a:cubicBezTo>
                    <a:pt x="913130" y="965200"/>
                    <a:pt x="836930" y="1037590"/>
                    <a:pt x="775970" y="1074420"/>
                  </a:cubicBezTo>
                  <a:cubicBezTo>
                    <a:pt x="727710" y="1103630"/>
                    <a:pt x="674370" y="1131570"/>
                    <a:pt x="638810" y="1137920"/>
                  </a:cubicBezTo>
                  <a:cubicBezTo>
                    <a:pt x="617220" y="1141730"/>
                    <a:pt x="598170" y="1140460"/>
                    <a:pt x="584200" y="1134110"/>
                  </a:cubicBezTo>
                  <a:cubicBezTo>
                    <a:pt x="572770" y="1129030"/>
                    <a:pt x="562610" y="1122680"/>
                    <a:pt x="556260" y="1111250"/>
                  </a:cubicBezTo>
                  <a:cubicBezTo>
                    <a:pt x="547370" y="1094740"/>
                    <a:pt x="537210" y="1061720"/>
                    <a:pt x="543560" y="1040130"/>
                  </a:cubicBezTo>
                  <a:cubicBezTo>
                    <a:pt x="551180" y="1017270"/>
                    <a:pt x="574040" y="999490"/>
                    <a:pt x="603250" y="979170"/>
                  </a:cubicBezTo>
                  <a:cubicBezTo>
                    <a:pt x="656590" y="941070"/>
                    <a:pt x="803910" y="842010"/>
                    <a:pt x="855980" y="862330"/>
                  </a:cubicBezTo>
                  <a:cubicBezTo>
                    <a:pt x="896620" y="878840"/>
                    <a:pt x="927100" y="961390"/>
                    <a:pt x="920750" y="1021080"/>
                  </a:cubicBezTo>
                  <a:cubicBezTo>
                    <a:pt x="911860" y="1106170"/>
                    <a:pt x="782320" y="1266190"/>
                    <a:pt x="721360" y="1316990"/>
                  </a:cubicBezTo>
                  <a:cubicBezTo>
                    <a:pt x="689610" y="1343660"/>
                    <a:pt x="629920" y="1356360"/>
                    <a:pt x="629920" y="1357630"/>
                  </a:cubicBezTo>
                  <a:cubicBezTo>
                    <a:pt x="631190" y="1360170"/>
                    <a:pt x="873760" y="1226820"/>
                    <a:pt x="928370" y="1249680"/>
                  </a:cubicBezTo>
                  <a:cubicBezTo>
                    <a:pt x="960120" y="1263650"/>
                    <a:pt x="979170" y="1305560"/>
                    <a:pt x="976630" y="1352550"/>
                  </a:cubicBezTo>
                  <a:cubicBezTo>
                    <a:pt x="970280" y="1468120"/>
                    <a:pt x="695960" y="1838960"/>
                    <a:pt x="624840" y="1930400"/>
                  </a:cubicBezTo>
                  <a:cubicBezTo>
                    <a:pt x="600710" y="1962150"/>
                    <a:pt x="572770" y="1993900"/>
                    <a:pt x="567690" y="1990090"/>
                  </a:cubicBezTo>
                  <a:cubicBezTo>
                    <a:pt x="561340" y="1986280"/>
                    <a:pt x="577850" y="1927860"/>
                    <a:pt x="596900" y="1901190"/>
                  </a:cubicBezTo>
                  <a:cubicBezTo>
                    <a:pt x="621030" y="1866900"/>
                    <a:pt x="657860" y="1859280"/>
                    <a:pt x="712470" y="1812290"/>
                  </a:cubicBezTo>
                  <a:cubicBezTo>
                    <a:pt x="868680" y="1677670"/>
                    <a:pt x="1454150" y="1042670"/>
                    <a:pt x="1572260" y="981710"/>
                  </a:cubicBezTo>
                  <a:cubicBezTo>
                    <a:pt x="1597660" y="969010"/>
                    <a:pt x="1609090" y="970280"/>
                    <a:pt x="1624330" y="971550"/>
                  </a:cubicBezTo>
                  <a:cubicBezTo>
                    <a:pt x="1637030" y="972820"/>
                    <a:pt x="1647190" y="976630"/>
                    <a:pt x="1656080" y="985520"/>
                  </a:cubicBezTo>
                  <a:cubicBezTo>
                    <a:pt x="1668780" y="998220"/>
                    <a:pt x="1686560" y="1024890"/>
                    <a:pt x="1685290" y="1047750"/>
                  </a:cubicBezTo>
                  <a:cubicBezTo>
                    <a:pt x="1684020" y="1075690"/>
                    <a:pt x="1654810" y="1108710"/>
                    <a:pt x="1630680" y="1141730"/>
                  </a:cubicBezTo>
                  <a:cubicBezTo>
                    <a:pt x="1600200" y="1183640"/>
                    <a:pt x="1554480" y="1229360"/>
                    <a:pt x="1510030" y="1272540"/>
                  </a:cubicBezTo>
                  <a:cubicBezTo>
                    <a:pt x="1459230" y="1322070"/>
                    <a:pt x="1384300" y="1407160"/>
                    <a:pt x="1339850" y="1419860"/>
                  </a:cubicBezTo>
                  <a:cubicBezTo>
                    <a:pt x="1316990" y="1426210"/>
                    <a:pt x="1294130" y="1417320"/>
                    <a:pt x="1280160" y="1409700"/>
                  </a:cubicBezTo>
                  <a:cubicBezTo>
                    <a:pt x="1270000" y="1403350"/>
                    <a:pt x="1263650" y="1394460"/>
                    <a:pt x="1259840" y="1384300"/>
                  </a:cubicBezTo>
                  <a:cubicBezTo>
                    <a:pt x="1254760" y="1371600"/>
                    <a:pt x="1254760" y="1352550"/>
                    <a:pt x="1257300" y="1338580"/>
                  </a:cubicBezTo>
                  <a:cubicBezTo>
                    <a:pt x="1259840" y="1325880"/>
                    <a:pt x="1261110" y="1320800"/>
                    <a:pt x="1271270" y="1305560"/>
                  </a:cubicBezTo>
                  <a:cubicBezTo>
                    <a:pt x="1310640" y="1244600"/>
                    <a:pt x="1573530" y="952500"/>
                    <a:pt x="1638300" y="913130"/>
                  </a:cubicBezTo>
                  <a:cubicBezTo>
                    <a:pt x="1657350" y="901700"/>
                    <a:pt x="1666240" y="900430"/>
                    <a:pt x="1680210" y="901700"/>
                  </a:cubicBezTo>
                  <a:cubicBezTo>
                    <a:pt x="1694180" y="902970"/>
                    <a:pt x="1710690" y="910590"/>
                    <a:pt x="1719580" y="920750"/>
                  </a:cubicBezTo>
                  <a:cubicBezTo>
                    <a:pt x="1728470" y="930910"/>
                    <a:pt x="1736090" y="947420"/>
                    <a:pt x="1736090" y="961390"/>
                  </a:cubicBezTo>
                  <a:cubicBezTo>
                    <a:pt x="1736090" y="975360"/>
                    <a:pt x="1733550" y="985520"/>
                    <a:pt x="1722120" y="1002030"/>
                  </a:cubicBezTo>
                  <a:cubicBezTo>
                    <a:pt x="1694180" y="1041400"/>
                    <a:pt x="1596390" y="1097280"/>
                    <a:pt x="1517650" y="1168400"/>
                  </a:cubicBezTo>
                  <a:cubicBezTo>
                    <a:pt x="1398270" y="1276350"/>
                    <a:pt x="1189990" y="1490980"/>
                    <a:pt x="1089660" y="1600200"/>
                  </a:cubicBezTo>
                  <a:cubicBezTo>
                    <a:pt x="1031240" y="1663700"/>
                    <a:pt x="998220" y="1737360"/>
                    <a:pt x="958850" y="1756410"/>
                  </a:cubicBezTo>
                  <a:cubicBezTo>
                    <a:pt x="938530" y="1766570"/>
                    <a:pt x="914400" y="1764030"/>
                    <a:pt x="900430" y="1757680"/>
                  </a:cubicBezTo>
                  <a:cubicBezTo>
                    <a:pt x="889000" y="1752600"/>
                    <a:pt x="881380" y="1738630"/>
                    <a:pt x="878840" y="1727200"/>
                  </a:cubicBezTo>
                  <a:cubicBezTo>
                    <a:pt x="876300" y="1715770"/>
                    <a:pt x="873760" y="1708150"/>
                    <a:pt x="882650" y="1690370"/>
                  </a:cubicBezTo>
                  <a:cubicBezTo>
                    <a:pt x="932180" y="1581150"/>
                    <a:pt x="1681480" y="789940"/>
                    <a:pt x="1795780" y="717550"/>
                  </a:cubicBezTo>
                  <a:cubicBezTo>
                    <a:pt x="1817370" y="703580"/>
                    <a:pt x="1826260" y="701040"/>
                    <a:pt x="1840230" y="703580"/>
                  </a:cubicBezTo>
                  <a:cubicBezTo>
                    <a:pt x="1854200" y="706120"/>
                    <a:pt x="1871980" y="721360"/>
                    <a:pt x="1878330" y="732790"/>
                  </a:cubicBezTo>
                  <a:cubicBezTo>
                    <a:pt x="1883410" y="742950"/>
                    <a:pt x="1884680" y="750570"/>
                    <a:pt x="1880870" y="769620"/>
                  </a:cubicBezTo>
                  <a:cubicBezTo>
                    <a:pt x="1861820" y="854710"/>
                    <a:pt x="1577340" y="1275080"/>
                    <a:pt x="1511300" y="1421130"/>
                  </a:cubicBezTo>
                  <a:cubicBezTo>
                    <a:pt x="1479550" y="1489710"/>
                    <a:pt x="1479550" y="1553210"/>
                    <a:pt x="1455420" y="1579880"/>
                  </a:cubicBezTo>
                  <a:cubicBezTo>
                    <a:pt x="1442720" y="1593850"/>
                    <a:pt x="1426210" y="1597660"/>
                    <a:pt x="1410970" y="1598930"/>
                  </a:cubicBezTo>
                  <a:cubicBezTo>
                    <a:pt x="1395730" y="1600200"/>
                    <a:pt x="1375410" y="1591310"/>
                    <a:pt x="1363980" y="1583690"/>
                  </a:cubicBezTo>
                  <a:cubicBezTo>
                    <a:pt x="1353820" y="1577340"/>
                    <a:pt x="1347470" y="1568450"/>
                    <a:pt x="1343660" y="1557020"/>
                  </a:cubicBezTo>
                  <a:cubicBezTo>
                    <a:pt x="1338580" y="1543050"/>
                    <a:pt x="1334770" y="1527810"/>
                    <a:pt x="1342390" y="1507490"/>
                  </a:cubicBezTo>
                  <a:cubicBezTo>
                    <a:pt x="1360170" y="1456690"/>
                    <a:pt x="1485900" y="1356360"/>
                    <a:pt x="1540510" y="1280160"/>
                  </a:cubicBezTo>
                  <a:cubicBezTo>
                    <a:pt x="1588770" y="1211580"/>
                    <a:pt x="1628140" y="1139190"/>
                    <a:pt x="1659890" y="1073150"/>
                  </a:cubicBezTo>
                  <a:cubicBezTo>
                    <a:pt x="1686560" y="1017270"/>
                    <a:pt x="1711960" y="956310"/>
                    <a:pt x="1723390" y="910590"/>
                  </a:cubicBezTo>
                  <a:cubicBezTo>
                    <a:pt x="1731010" y="878840"/>
                    <a:pt x="1722120" y="859790"/>
                    <a:pt x="1731010" y="829310"/>
                  </a:cubicBezTo>
                  <a:cubicBezTo>
                    <a:pt x="1744980" y="782320"/>
                    <a:pt x="1794510" y="688340"/>
                    <a:pt x="1821180" y="662940"/>
                  </a:cubicBezTo>
                  <a:cubicBezTo>
                    <a:pt x="1832610" y="651510"/>
                    <a:pt x="1844040" y="647700"/>
                    <a:pt x="1855470" y="647700"/>
                  </a:cubicBezTo>
                  <a:cubicBezTo>
                    <a:pt x="1866900" y="647700"/>
                    <a:pt x="1882140" y="651510"/>
                    <a:pt x="1891030" y="659130"/>
                  </a:cubicBezTo>
                  <a:cubicBezTo>
                    <a:pt x="1901190" y="668020"/>
                    <a:pt x="1912620" y="687070"/>
                    <a:pt x="1911350" y="703580"/>
                  </a:cubicBezTo>
                  <a:cubicBezTo>
                    <a:pt x="1910080" y="728980"/>
                    <a:pt x="1885950" y="755650"/>
                    <a:pt x="1856740" y="792480"/>
                  </a:cubicBezTo>
                  <a:cubicBezTo>
                    <a:pt x="1793240" y="872490"/>
                    <a:pt x="1637030" y="1003300"/>
                    <a:pt x="1511300" y="1136650"/>
                  </a:cubicBezTo>
                  <a:cubicBezTo>
                    <a:pt x="1347470" y="1310640"/>
                    <a:pt x="1045210" y="1709420"/>
                    <a:pt x="963930" y="1757680"/>
                  </a:cubicBezTo>
                  <a:cubicBezTo>
                    <a:pt x="946150" y="1767840"/>
                    <a:pt x="935990" y="1767840"/>
                    <a:pt x="924560" y="1766570"/>
                  </a:cubicBezTo>
                  <a:cubicBezTo>
                    <a:pt x="915670" y="1765300"/>
                    <a:pt x="905510" y="1764030"/>
                    <a:pt x="899160" y="1756410"/>
                  </a:cubicBezTo>
                  <a:cubicBezTo>
                    <a:pt x="889000" y="1744980"/>
                    <a:pt x="872490" y="1719580"/>
                    <a:pt x="877570" y="1695450"/>
                  </a:cubicBezTo>
                  <a:cubicBezTo>
                    <a:pt x="886460" y="1651000"/>
                    <a:pt x="958850" y="1601470"/>
                    <a:pt x="1027430" y="1527810"/>
                  </a:cubicBezTo>
                  <a:cubicBezTo>
                    <a:pt x="1167130" y="1379220"/>
                    <a:pt x="1568450" y="967740"/>
                    <a:pt x="1681480" y="864870"/>
                  </a:cubicBezTo>
                  <a:cubicBezTo>
                    <a:pt x="1718310" y="830580"/>
                    <a:pt x="1729740" y="808990"/>
                    <a:pt x="1758950" y="801370"/>
                  </a:cubicBezTo>
                  <a:cubicBezTo>
                    <a:pt x="1789430" y="793750"/>
                    <a:pt x="1846580" y="800100"/>
                    <a:pt x="1861820" y="821690"/>
                  </a:cubicBezTo>
                  <a:cubicBezTo>
                    <a:pt x="1879600" y="845820"/>
                    <a:pt x="1861820" y="916940"/>
                    <a:pt x="1844040" y="952500"/>
                  </a:cubicBezTo>
                  <a:cubicBezTo>
                    <a:pt x="1827530" y="986790"/>
                    <a:pt x="1790700" y="1000760"/>
                    <a:pt x="1760220" y="1035050"/>
                  </a:cubicBezTo>
                  <a:cubicBezTo>
                    <a:pt x="1715770" y="1084580"/>
                    <a:pt x="1652270" y="1181100"/>
                    <a:pt x="1607820" y="1228090"/>
                  </a:cubicBezTo>
                  <a:cubicBezTo>
                    <a:pt x="1578610" y="1259840"/>
                    <a:pt x="1551940" y="1285240"/>
                    <a:pt x="1527810" y="1299210"/>
                  </a:cubicBezTo>
                  <a:cubicBezTo>
                    <a:pt x="1511300" y="1309370"/>
                    <a:pt x="1498600" y="1315720"/>
                    <a:pt x="1483360" y="1315720"/>
                  </a:cubicBezTo>
                  <a:cubicBezTo>
                    <a:pt x="1469390" y="1315720"/>
                    <a:pt x="1450340" y="1308100"/>
                    <a:pt x="1440180" y="1297940"/>
                  </a:cubicBezTo>
                  <a:cubicBezTo>
                    <a:pt x="1430020" y="1287780"/>
                    <a:pt x="1421130" y="1271270"/>
                    <a:pt x="1419860" y="1256030"/>
                  </a:cubicBezTo>
                  <a:cubicBezTo>
                    <a:pt x="1418590" y="1238250"/>
                    <a:pt x="1423670" y="1216660"/>
                    <a:pt x="1435100" y="1196340"/>
                  </a:cubicBezTo>
                  <a:cubicBezTo>
                    <a:pt x="1451610" y="1165860"/>
                    <a:pt x="1490980" y="1139190"/>
                    <a:pt x="1524000" y="1097280"/>
                  </a:cubicBezTo>
                  <a:cubicBezTo>
                    <a:pt x="1572260" y="1035050"/>
                    <a:pt x="1680210" y="849630"/>
                    <a:pt x="1687830" y="853440"/>
                  </a:cubicBezTo>
                  <a:cubicBezTo>
                    <a:pt x="1691640" y="855980"/>
                    <a:pt x="1677670" y="914400"/>
                    <a:pt x="1658620" y="935990"/>
                  </a:cubicBezTo>
                  <a:cubicBezTo>
                    <a:pt x="1638300" y="958850"/>
                    <a:pt x="1607820" y="955040"/>
                    <a:pt x="1564640" y="982980"/>
                  </a:cubicBezTo>
                  <a:cubicBezTo>
                    <a:pt x="1437640" y="1065530"/>
                    <a:pt x="957580" y="1513840"/>
                    <a:pt x="872490" y="1549400"/>
                  </a:cubicBezTo>
                  <a:cubicBezTo>
                    <a:pt x="855980" y="1555750"/>
                    <a:pt x="850900" y="1555750"/>
                    <a:pt x="839470" y="1553210"/>
                  </a:cubicBezTo>
                  <a:cubicBezTo>
                    <a:pt x="825500" y="1550670"/>
                    <a:pt x="805180" y="1541780"/>
                    <a:pt x="795020" y="1531620"/>
                  </a:cubicBezTo>
                  <a:cubicBezTo>
                    <a:pt x="786130" y="1524000"/>
                    <a:pt x="781050" y="1513840"/>
                    <a:pt x="778510" y="1502410"/>
                  </a:cubicBezTo>
                  <a:cubicBezTo>
                    <a:pt x="775970" y="1488440"/>
                    <a:pt x="774700" y="1474470"/>
                    <a:pt x="784860" y="1452880"/>
                  </a:cubicBezTo>
                  <a:cubicBezTo>
                    <a:pt x="816610" y="1389380"/>
                    <a:pt x="1047750" y="1169670"/>
                    <a:pt x="1109980" y="1132840"/>
                  </a:cubicBezTo>
                  <a:cubicBezTo>
                    <a:pt x="1130300" y="1120140"/>
                    <a:pt x="1141730" y="1117600"/>
                    <a:pt x="1156970" y="1118870"/>
                  </a:cubicBezTo>
                  <a:cubicBezTo>
                    <a:pt x="1172210" y="1120140"/>
                    <a:pt x="1191260" y="1127760"/>
                    <a:pt x="1201420" y="1139190"/>
                  </a:cubicBezTo>
                  <a:cubicBezTo>
                    <a:pt x="1211580" y="1149350"/>
                    <a:pt x="1219200" y="1168400"/>
                    <a:pt x="1220470" y="1183640"/>
                  </a:cubicBezTo>
                  <a:cubicBezTo>
                    <a:pt x="1221740" y="1198880"/>
                    <a:pt x="1217930" y="1209040"/>
                    <a:pt x="1206500" y="1230630"/>
                  </a:cubicBezTo>
                  <a:cubicBezTo>
                    <a:pt x="1164590" y="1306830"/>
                    <a:pt x="885190" y="1642110"/>
                    <a:pt x="805180" y="1684020"/>
                  </a:cubicBezTo>
                  <a:cubicBezTo>
                    <a:pt x="781050" y="1696720"/>
                    <a:pt x="764540" y="1695450"/>
                    <a:pt x="746760" y="1691640"/>
                  </a:cubicBezTo>
                  <a:cubicBezTo>
                    <a:pt x="728980" y="1687830"/>
                    <a:pt x="709930" y="1671320"/>
                    <a:pt x="699770" y="1658620"/>
                  </a:cubicBezTo>
                  <a:cubicBezTo>
                    <a:pt x="690880" y="1647190"/>
                    <a:pt x="687070" y="1635760"/>
                    <a:pt x="685800" y="1621790"/>
                  </a:cubicBezTo>
                  <a:cubicBezTo>
                    <a:pt x="684530" y="1605280"/>
                    <a:pt x="687070" y="1586230"/>
                    <a:pt x="699770" y="1564640"/>
                  </a:cubicBezTo>
                  <a:cubicBezTo>
                    <a:pt x="728980" y="1516380"/>
                    <a:pt x="863600" y="1393190"/>
                    <a:pt x="914400" y="1375410"/>
                  </a:cubicBezTo>
                  <a:cubicBezTo>
                    <a:pt x="937260" y="1367790"/>
                    <a:pt x="953770" y="1370330"/>
                    <a:pt x="970280" y="1379220"/>
                  </a:cubicBezTo>
                  <a:cubicBezTo>
                    <a:pt x="989330" y="1389380"/>
                    <a:pt x="1010920" y="1416050"/>
                    <a:pt x="1016000" y="1436370"/>
                  </a:cubicBezTo>
                  <a:cubicBezTo>
                    <a:pt x="1021080" y="1454150"/>
                    <a:pt x="1018540" y="1470660"/>
                    <a:pt x="1005840" y="1492250"/>
                  </a:cubicBezTo>
                  <a:cubicBezTo>
                    <a:pt x="975360" y="1545590"/>
                    <a:pt x="802640" y="1652270"/>
                    <a:pt x="758190" y="1713230"/>
                  </a:cubicBezTo>
                  <a:cubicBezTo>
                    <a:pt x="734060" y="1746250"/>
                    <a:pt x="732790" y="1789430"/>
                    <a:pt x="718820" y="1802130"/>
                  </a:cubicBezTo>
                  <a:cubicBezTo>
                    <a:pt x="712470" y="1807210"/>
                    <a:pt x="707390" y="1807210"/>
                    <a:pt x="699770" y="1808480"/>
                  </a:cubicBezTo>
                  <a:cubicBezTo>
                    <a:pt x="685800" y="1809750"/>
                    <a:pt x="660400" y="1808480"/>
                    <a:pt x="645160" y="1799590"/>
                  </a:cubicBezTo>
                  <a:cubicBezTo>
                    <a:pt x="629920" y="1790700"/>
                    <a:pt x="613410" y="1772920"/>
                    <a:pt x="608330" y="1756410"/>
                  </a:cubicBezTo>
                  <a:cubicBezTo>
                    <a:pt x="603250" y="1739900"/>
                    <a:pt x="604520" y="1717040"/>
                    <a:pt x="610870" y="1700530"/>
                  </a:cubicBezTo>
                  <a:cubicBezTo>
                    <a:pt x="617220" y="1684020"/>
                    <a:pt x="627380" y="1675130"/>
                    <a:pt x="648970" y="1658620"/>
                  </a:cubicBezTo>
                  <a:cubicBezTo>
                    <a:pt x="713740" y="1610360"/>
                    <a:pt x="977900" y="1470660"/>
                    <a:pt x="1084580" y="1454150"/>
                  </a:cubicBezTo>
                  <a:cubicBezTo>
                    <a:pt x="1141730" y="1445260"/>
                    <a:pt x="1193800" y="1451610"/>
                    <a:pt x="1221740" y="1473200"/>
                  </a:cubicBezTo>
                  <a:cubicBezTo>
                    <a:pt x="1244600" y="1489710"/>
                    <a:pt x="1259840" y="1521460"/>
                    <a:pt x="1257300" y="1549400"/>
                  </a:cubicBezTo>
                  <a:cubicBezTo>
                    <a:pt x="1254760" y="1583690"/>
                    <a:pt x="1212850" y="1621790"/>
                    <a:pt x="1182370" y="1663700"/>
                  </a:cubicBezTo>
                  <a:cubicBezTo>
                    <a:pt x="1141730" y="1718310"/>
                    <a:pt x="1073150" y="1817370"/>
                    <a:pt x="1027430" y="1844040"/>
                  </a:cubicBezTo>
                  <a:cubicBezTo>
                    <a:pt x="1003300" y="1858010"/>
                    <a:pt x="979170" y="1860550"/>
                    <a:pt x="960120" y="1858010"/>
                  </a:cubicBezTo>
                  <a:cubicBezTo>
                    <a:pt x="943610" y="1856740"/>
                    <a:pt x="929640" y="1849120"/>
                    <a:pt x="918210" y="1840230"/>
                  </a:cubicBezTo>
                  <a:cubicBezTo>
                    <a:pt x="906780" y="1831340"/>
                    <a:pt x="895350" y="1818640"/>
                    <a:pt x="889000" y="1804670"/>
                  </a:cubicBezTo>
                  <a:cubicBezTo>
                    <a:pt x="882650" y="1791970"/>
                    <a:pt x="878840" y="1775460"/>
                    <a:pt x="878840" y="1760220"/>
                  </a:cubicBezTo>
                  <a:cubicBezTo>
                    <a:pt x="878840" y="1744980"/>
                    <a:pt x="886460" y="1727200"/>
                    <a:pt x="891540" y="1715770"/>
                  </a:cubicBezTo>
                  <a:cubicBezTo>
                    <a:pt x="895350" y="1708150"/>
                    <a:pt x="897890" y="1701800"/>
                    <a:pt x="905510" y="1697990"/>
                  </a:cubicBezTo>
                  <a:cubicBezTo>
                    <a:pt x="916940" y="1691640"/>
                    <a:pt x="958850" y="1692910"/>
                    <a:pt x="958850" y="1692910"/>
                  </a:cubicBezTo>
                  <a:cubicBezTo>
                    <a:pt x="958850" y="1691640"/>
                    <a:pt x="864870" y="1709420"/>
                    <a:pt x="825500" y="1699260"/>
                  </a:cubicBezTo>
                  <a:cubicBezTo>
                    <a:pt x="791210" y="1690370"/>
                    <a:pt x="755650" y="1667510"/>
                    <a:pt x="734060" y="1643380"/>
                  </a:cubicBezTo>
                  <a:cubicBezTo>
                    <a:pt x="715010" y="1620520"/>
                    <a:pt x="701040" y="1590040"/>
                    <a:pt x="698500" y="1560830"/>
                  </a:cubicBezTo>
                  <a:cubicBezTo>
                    <a:pt x="695960" y="1530350"/>
                    <a:pt x="708660" y="1501140"/>
                    <a:pt x="722630" y="1463040"/>
                  </a:cubicBezTo>
                  <a:cubicBezTo>
                    <a:pt x="742950" y="1404620"/>
                    <a:pt x="798830" y="1318260"/>
                    <a:pt x="824230" y="1248410"/>
                  </a:cubicBezTo>
                  <a:cubicBezTo>
                    <a:pt x="847090" y="1184910"/>
                    <a:pt x="886460" y="1070610"/>
                    <a:pt x="871220" y="1060450"/>
                  </a:cubicBezTo>
                  <a:cubicBezTo>
                    <a:pt x="861060" y="1054100"/>
                    <a:pt x="810260" y="1090930"/>
                    <a:pt x="796290" y="1115060"/>
                  </a:cubicBezTo>
                  <a:cubicBezTo>
                    <a:pt x="782320" y="1139190"/>
                    <a:pt x="803910" y="1186180"/>
                    <a:pt x="788670" y="1206500"/>
                  </a:cubicBezTo>
                  <a:cubicBezTo>
                    <a:pt x="774700" y="1225550"/>
                    <a:pt x="711200" y="1235710"/>
                    <a:pt x="711200" y="1235710"/>
                  </a:cubicBezTo>
                  <a:cubicBezTo>
                    <a:pt x="711200" y="1235710"/>
                    <a:pt x="759460" y="1226820"/>
                    <a:pt x="789940" y="1210310"/>
                  </a:cubicBezTo>
                  <a:cubicBezTo>
                    <a:pt x="842010" y="1182370"/>
                    <a:pt x="930910" y="1107440"/>
                    <a:pt x="980440" y="1060450"/>
                  </a:cubicBezTo>
                  <a:cubicBezTo>
                    <a:pt x="1016000" y="1026160"/>
                    <a:pt x="1042670" y="979170"/>
                    <a:pt x="1064260" y="963930"/>
                  </a:cubicBezTo>
                  <a:cubicBezTo>
                    <a:pt x="1074420" y="956310"/>
                    <a:pt x="1080770" y="955040"/>
                    <a:pt x="1090930" y="953770"/>
                  </a:cubicBezTo>
                  <a:cubicBezTo>
                    <a:pt x="1103630" y="952500"/>
                    <a:pt x="1122680" y="955040"/>
                    <a:pt x="1134110" y="963930"/>
                  </a:cubicBezTo>
                  <a:cubicBezTo>
                    <a:pt x="1146810" y="974090"/>
                    <a:pt x="1159510" y="996950"/>
                    <a:pt x="1160780" y="1013460"/>
                  </a:cubicBezTo>
                  <a:cubicBezTo>
                    <a:pt x="1162050" y="1027430"/>
                    <a:pt x="1156970" y="1040130"/>
                    <a:pt x="1145540" y="1054100"/>
                  </a:cubicBezTo>
                  <a:cubicBezTo>
                    <a:pt x="1123950" y="1080770"/>
                    <a:pt x="1051560" y="1108710"/>
                    <a:pt x="1009650" y="1139190"/>
                  </a:cubicBezTo>
                  <a:cubicBezTo>
                    <a:pt x="967740" y="1169670"/>
                    <a:pt x="925830" y="1201420"/>
                    <a:pt x="892810" y="1238250"/>
                  </a:cubicBezTo>
                  <a:cubicBezTo>
                    <a:pt x="861060" y="1272540"/>
                    <a:pt x="835660" y="1336040"/>
                    <a:pt x="812800" y="1352550"/>
                  </a:cubicBezTo>
                  <a:cubicBezTo>
                    <a:pt x="802640" y="1360170"/>
                    <a:pt x="793750" y="1361440"/>
                    <a:pt x="783590" y="1361440"/>
                  </a:cubicBezTo>
                  <a:cubicBezTo>
                    <a:pt x="770890" y="1361440"/>
                    <a:pt x="751840" y="1356360"/>
                    <a:pt x="740410" y="1347470"/>
                  </a:cubicBezTo>
                  <a:cubicBezTo>
                    <a:pt x="728980" y="1338580"/>
                    <a:pt x="718820" y="1320800"/>
                    <a:pt x="716280" y="1308100"/>
                  </a:cubicBezTo>
                  <a:cubicBezTo>
                    <a:pt x="713740" y="1297940"/>
                    <a:pt x="716280" y="1286510"/>
                    <a:pt x="718820" y="1277620"/>
                  </a:cubicBezTo>
                  <a:cubicBezTo>
                    <a:pt x="721360" y="1267460"/>
                    <a:pt x="723900" y="1262380"/>
                    <a:pt x="734060" y="1250950"/>
                  </a:cubicBezTo>
                  <a:cubicBezTo>
                    <a:pt x="769620" y="1214120"/>
                    <a:pt x="970280" y="1079500"/>
                    <a:pt x="1023620" y="1069340"/>
                  </a:cubicBezTo>
                  <a:cubicBezTo>
                    <a:pt x="1041400" y="1065530"/>
                    <a:pt x="1051560" y="1069340"/>
                    <a:pt x="1062990" y="1075690"/>
                  </a:cubicBezTo>
                  <a:cubicBezTo>
                    <a:pt x="1073150" y="1082040"/>
                    <a:pt x="1084580" y="1093470"/>
                    <a:pt x="1088390" y="1104900"/>
                  </a:cubicBezTo>
                  <a:cubicBezTo>
                    <a:pt x="1092200" y="1116330"/>
                    <a:pt x="1092200" y="1134110"/>
                    <a:pt x="1088390" y="1144270"/>
                  </a:cubicBezTo>
                  <a:cubicBezTo>
                    <a:pt x="1085850" y="1153160"/>
                    <a:pt x="1082040" y="1156970"/>
                    <a:pt x="1073150" y="1165860"/>
                  </a:cubicBezTo>
                  <a:cubicBezTo>
                    <a:pt x="1050290" y="1188720"/>
                    <a:pt x="975360" y="1226820"/>
                    <a:pt x="923290" y="1267460"/>
                  </a:cubicBezTo>
                  <a:cubicBezTo>
                    <a:pt x="858520" y="1318260"/>
                    <a:pt x="770890" y="1394460"/>
                    <a:pt x="718820" y="1451610"/>
                  </a:cubicBezTo>
                  <a:cubicBezTo>
                    <a:pt x="679450" y="1494790"/>
                    <a:pt x="657860" y="1558290"/>
                    <a:pt x="627380" y="1573530"/>
                  </a:cubicBezTo>
                  <a:cubicBezTo>
                    <a:pt x="608330" y="1582420"/>
                    <a:pt x="582930" y="1579880"/>
                    <a:pt x="568960" y="1572260"/>
                  </a:cubicBezTo>
                  <a:cubicBezTo>
                    <a:pt x="558800" y="1565910"/>
                    <a:pt x="551180" y="1553210"/>
                    <a:pt x="548640" y="1541780"/>
                  </a:cubicBezTo>
                  <a:cubicBezTo>
                    <a:pt x="546100" y="1530350"/>
                    <a:pt x="543560" y="1520190"/>
                    <a:pt x="553720" y="1504950"/>
                  </a:cubicBezTo>
                  <a:cubicBezTo>
                    <a:pt x="588010" y="1451610"/>
                    <a:pt x="817880" y="1347470"/>
                    <a:pt x="961390" y="1250950"/>
                  </a:cubicBezTo>
                  <a:cubicBezTo>
                    <a:pt x="1129030" y="1137920"/>
                    <a:pt x="1416050" y="905510"/>
                    <a:pt x="1494790" y="863600"/>
                  </a:cubicBezTo>
                  <a:cubicBezTo>
                    <a:pt x="1515110" y="852170"/>
                    <a:pt x="1521460" y="847090"/>
                    <a:pt x="1535430" y="848360"/>
                  </a:cubicBezTo>
                  <a:cubicBezTo>
                    <a:pt x="1551940" y="849630"/>
                    <a:pt x="1576070" y="862330"/>
                    <a:pt x="1586230" y="875030"/>
                  </a:cubicBezTo>
                  <a:cubicBezTo>
                    <a:pt x="1595120" y="886460"/>
                    <a:pt x="1597660" y="905510"/>
                    <a:pt x="1596390" y="918210"/>
                  </a:cubicBezTo>
                  <a:cubicBezTo>
                    <a:pt x="1595120" y="928370"/>
                    <a:pt x="1593850" y="932180"/>
                    <a:pt x="1584960" y="944880"/>
                  </a:cubicBezTo>
                  <a:cubicBezTo>
                    <a:pt x="1540510" y="1012190"/>
                    <a:pt x="1153160" y="1433830"/>
                    <a:pt x="1069340" y="1484630"/>
                  </a:cubicBezTo>
                  <a:cubicBezTo>
                    <a:pt x="1047750" y="1497330"/>
                    <a:pt x="1036320" y="1498600"/>
                    <a:pt x="1022350" y="1498600"/>
                  </a:cubicBezTo>
                  <a:cubicBezTo>
                    <a:pt x="1010920" y="1498600"/>
                    <a:pt x="999490" y="1494790"/>
                    <a:pt x="990600" y="1488440"/>
                  </a:cubicBezTo>
                  <a:cubicBezTo>
                    <a:pt x="981710" y="1483360"/>
                    <a:pt x="972820" y="1474470"/>
                    <a:pt x="967740" y="1464310"/>
                  </a:cubicBezTo>
                  <a:cubicBezTo>
                    <a:pt x="961390" y="1451610"/>
                    <a:pt x="955040" y="1433830"/>
                    <a:pt x="960120" y="1416050"/>
                  </a:cubicBezTo>
                  <a:cubicBezTo>
                    <a:pt x="966470" y="1390650"/>
                    <a:pt x="999490" y="1352550"/>
                    <a:pt x="1026160" y="1330960"/>
                  </a:cubicBezTo>
                  <a:cubicBezTo>
                    <a:pt x="1052830" y="1309370"/>
                    <a:pt x="1121410" y="1283970"/>
                    <a:pt x="1121410" y="1283970"/>
                  </a:cubicBezTo>
                  <a:cubicBezTo>
                    <a:pt x="1121410" y="1283970"/>
                    <a:pt x="1045210" y="1315720"/>
                    <a:pt x="1009650" y="1338580"/>
                  </a:cubicBezTo>
                  <a:cubicBezTo>
                    <a:pt x="974090" y="1361440"/>
                    <a:pt x="957580" y="1386840"/>
                    <a:pt x="908050" y="1422400"/>
                  </a:cubicBezTo>
                  <a:cubicBezTo>
                    <a:pt x="798830" y="1502410"/>
                    <a:pt x="443230" y="1761490"/>
                    <a:pt x="353060" y="1779270"/>
                  </a:cubicBezTo>
                  <a:cubicBezTo>
                    <a:pt x="326390" y="1784350"/>
                    <a:pt x="309880" y="1779270"/>
                    <a:pt x="298450" y="1769110"/>
                  </a:cubicBezTo>
                  <a:cubicBezTo>
                    <a:pt x="288290" y="1760220"/>
                    <a:pt x="281940" y="1738630"/>
                    <a:pt x="284480" y="1724660"/>
                  </a:cubicBezTo>
                  <a:cubicBezTo>
                    <a:pt x="287020" y="1711960"/>
                    <a:pt x="293370" y="1704340"/>
                    <a:pt x="312420" y="1689100"/>
                  </a:cubicBezTo>
                  <a:cubicBezTo>
                    <a:pt x="397510" y="1620520"/>
                    <a:pt x="902970" y="1394460"/>
                    <a:pt x="1158240" y="1292860"/>
                  </a:cubicBezTo>
                  <a:cubicBezTo>
                    <a:pt x="1361440" y="1212850"/>
                    <a:pt x="1527810" y="1159510"/>
                    <a:pt x="1717040" y="1108710"/>
                  </a:cubicBezTo>
                  <a:cubicBezTo>
                    <a:pt x="1905000" y="1059180"/>
                    <a:pt x="2211070" y="990600"/>
                    <a:pt x="2289810" y="991870"/>
                  </a:cubicBezTo>
                  <a:cubicBezTo>
                    <a:pt x="2310130" y="991870"/>
                    <a:pt x="2317750" y="994410"/>
                    <a:pt x="2327910" y="1000760"/>
                  </a:cubicBezTo>
                  <a:cubicBezTo>
                    <a:pt x="2338070" y="1007110"/>
                    <a:pt x="2346960" y="1022350"/>
                    <a:pt x="2350770" y="1032510"/>
                  </a:cubicBezTo>
                  <a:cubicBezTo>
                    <a:pt x="2353310" y="1041400"/>
                    <a:pt x="2353310" y="1050290"/>
                    <a:pt x="2350770" y="1059180"/>
                  </a:cubicBezTo>
                  <a:cubicBezTo>
                    <a:pt x="2346960" y="1070610"/>
                    <a:pt x="2343150" y="1080770"/>
                    <a:pt x="2327910" y="1092200"/>
                  </a:cubicBezTo>
                  <a:cubicBezTo>
                    <a:pt x="2282190" y="1127760"/>
                    <a:pt x="2109470" y="1159510"/>
                    <a:pt x="1990090" y="1215390"/>
                  </a:cubicBezTo>
                  <a:cubicBezTo>
                    <a:pt x="1841500" y="1285240"/>
                    <a:pt x="1664970" y="1395730"/>
                    <a:pt x="1510030" y="1494790"/>
                  </a:cubicBezTo>
                  <a:cubicBezTo>
                    <a:pt x="1358900" y="1591310"/>
                    <a:pt x="1131570" y="1788160"/>
                    <a:pt x="1070610" y="1800860"/>
                  </a:cubicBezTo>
                  <a:cubicBezTo>
                    <a:pt x="1056640" y="1803400"/>
                    <a:pt x="1050290" y="1800860"/>
                    <a:pt x="1041400" y="1794510"/>
                  </a:cubicBezTo>
                  <a:cubicBezTo>
                    <a:pt x="1028700" y="1785620"/>
                    <a:pt x="1010920" y="1762760"/>
                    <a:pt x="1007110" y="1746250"/>
                  </a:cubicBezTo>
                  <a:cubicBezTo>
                    <a:pt x="1004570" y="1732280"/>
                    <a:pt x="1010920" y="1713230"/>
                    <a:pt x="1017270" y="1701800"/>
                  </a:cubicBezTo>
                  <a:cubicBezTo>
                    <a:pt x="1022350" y="1692910"/>
                    <a:pt x="1027430" y="1686560"/>
                    <a:pt x="1040130" y="1681480"/>
                  </a:cubicBezTo>
                  <a:cubicBezTo>
                    <a:pt x="1076960" y="1667510"/>
                    <a:pt x="1196340" y="1686560"/>
                    <a:pt x="1275080" y="1676400"/>
                  </a:cubicBezTo>
                  <a:cubicBezTo>
                    <a:pt x="1358900" y="1664970"/>
                    <a:pt x="1416050" y="1644650"/>
                    <a:pt x="1529080" y="1612900"/>
                  </a:cubicBezTo>
                  <a:cubicBezTo>
                    <a:pt x="1764030" y="1545590"/>
                    <a:pt x="2369820" y="1362710"/>
                    <a:pt x="2602230" y="1267460"/>
                  </a:cubicBezTo>
                  <a:cubicBezTo>
                    <a:pt x="2719070" y="1219200"/>
                    <a:pt x="2814320" y="1144270"/>
                    <a:pt x="2858770" y="1137920"/>
                  </a:cubicBezTo>
                  <a:cubicBezTo>
                    <a:pt x="2872740" y="1135380"/>
                    <a:pt x="2879090" y="1137920"/>
                    <a:pt x="2889250" y="1143000"/>
                  </a:cubicBezTo>
                  <a:cubicBezTo>
                    <a:pt x="2900680" y="1149350"/>
                    <a:pt x="2915920" y="1163320"/>
                    <a:pt x="2922270" y="1176020"/>
                  </a:cubicBezTo>
                  <a:cubicBezTo>
                    <a:pt x="2928620" y="1188720"/>
                    <a:pt x="2928620" y="1209040"/>
                    <a:pt x="2926080" y="1221740"/>
                  </a:cubicBezTo>
                  <a:cubicBezTo>
                    <a:pt x="2923540" y="1233170"/>
                    <a:pt x="2917190" y="1242060"/>
                    <a:pt x="2909570" y="1249680"/>
                  </a:cubicBezTo>
                  <a:cubicBezTo>
                    <a:pt x="2901950" y="1257300"/>
                    <a:pt x="2896870" y="1261110"/>
                    <a:pt x="2882900" y="1266190"/>
                  </a:cubicBezTo>
                  <a:cubicBezTo>
                    <a:pt x="2844800" y="1278890"/>
                    <a:pt x="2715260" y="1277620"/>
                    <a:pt x="2658110" y="1289050"/>
                  </a:cubicBezTo>
                  <a:cubicBezTo>
                    <a:pt x="2621280" y="1296670"/>
                    <a:pt x="2606040" y="1308100"/>
                    <a:pt x="2569210" y="1314450"/>
                  </a:cubicBezTo>
                  <a:cubicBezTo>
                    <a:pt x="2510790" y="1324610"/>
                    <a:pt x="2426970" y="1316990"/>
                    <a:pt x="2338070" y="1325880"/>
                  </a:cubicBezTo>
                  <a:cubicBezTo>
                    <a:pt x="2214880" y="1338580"/>
                    <a:pt x="2059940" y="1362710"/>
                    <a:pt x="1897380" y="1395730"/>
                  </a:cubicBezTo>
                  <a:cubicBezTo>
                    <a:pt x="1694180" y="1436370"/>
                    <a:pt x="1391920" y="1508760"/>
                    <a:pt x="1216660" y="1560830"/>
                  </a:cubicBezTo>
                  <a:cubicBezTo>
                    <a:pt x="1104900" y="1593850"/>
                    <a:pt x="1049020" y="1624330"/>
                    <a:pt x="944880" y="1656080"/>
                  </a:cubicBezTo>
                  <a:cubicBezTo>
                    <a:pt x="807720" y="1697990"/>
                    <a:pt x="538480" y="1781810"/>
                    <a:pt x="464820" y="1780540"/>
                  </a:cubicBezTo>
                  <a:cubicBezTo>
                    <a:pt x="443230" y="1780540"/>
                    <a:pt x="433070" y="1776730"/>
                    <a:pt x="421640" y="1767840"/>
                  </a:cubicBezTo>
                  <a:cubicBezTo>
                    <a:pt x="410210" y="1758950"/>
                    <a:pt x="400050" y="1741170"/>
                    <a:pt x="397510" y="1728470"/>
                  </a:cubicBezTo>
                  <a:cubicBezTo>
                    <a:pt x="394970" y="1718310"/>
                    <a:pt x="396240" y="1708150"/>
                    <a:pt x="400050" y="1697990"/>
                  </a:cubicBezTo>
                  <a:cubicBezTo>
                    <a:pt x="405130" y="1685290"/>
                    <a:pt x="408940" y="1671320"/>
                    <a:pt x="427990" y="1661160"/>
                  </a:cubicBezTo>
                  <a:cubicBezTo>
                    <a:pt x="490220" y="1628140"/>
                    <a:pt x="749300" y="1656080"/>
                    <a:pt x="934720" y="1643380"/>
                  </a:cubicBezTo>
                  <a:cubicBezTo>
                    <a:pt x="1163320" y="1628140"/>
                    <a:pt x="1493520" y="1581150"/>
                    <a:pt x="1696720" y="1565910"/>
                  </a:cubicBezTo>
                  <a:cubicBezTo>
                    <a:pt x="1832610" y="1555750"/>
                    <a:pt x="1974850" y="1540510"/>
                    <a:pt x="2035810" y="1548130"/>
                  </a:cubicBezTo>
                  <a:cubicBezTo>
                    <a:pt x="2058670" y="1550670"/>
                    <a:pt x="2070100" y="1553210"/>
                    <a:pt x="2081530" y="1562100"/>
                  </a:cubicBezTo>
                  <a:cubicBezTo>
                    <a:pt x="2092960" y="1570990"/>
                    <a:pt x="2103120" y="1588770"/>
                    <a:pt x="2105660" y="1602740"/>
                  </a:cubicBezTo>
                  <a:cubicBezTo>
                    <a:pt x="2108200" y="1617980"/>
                    <a:pt x="2104390" y="1637030"/>
                    <a:pt x="2096770" y="1649730"/>
                  </a:cubicBezTo>
                  <a:cubicBezTo>
                    <a:pt x="2089150" y="1662430"/>
                    <a:pt x="2077720" y="1671320"/>
                    <a:pt x="2059940" y="1678940"/>
                  </a:cubicBezTo>
                  <a:cubicBezTo>
                    <a:pt x="2028190" y="1691640"/>
                    <a:pt x="1971040" y="1691640"/>
                    <a:pt x="1911350" y="1694180"/>
                  </a:cubicBezTo>
                  <a:cubicBezTo>
                    <a:pt x="1824990" y="1697990"/>
                    <a:pt x="1678940" y="1686560"/>
                    <a:pt x="1588770" y="1691640"/>
                  </a:cubicBezTo>
                  <a:cubicBezTo>
                    <a:pt x="1524000" y="1695450"/>
                    <a:pt x="1502410" y="1699260"/>
                    <a:pt x="1422400" y="1711960"/>
                  </a:cubicBezTo>
                  <a:cubicBezTo>
                    <a:pt x="1205230" y="1746250"/>
                    <a:pt x="445770" y="1921510"/>
                    <a:pt x="224790" y="1941830"/>
                  </a:cubicBezTo>
                  <a:cubicBezTo>
                    <a:pt x="140970" y="1949450"/>
                    <a:pt x="85090" y="1950720"/>
                    <a:pt x="49530" y="1940560"/>
                  </a:cubicBezTo>
                  <a:cubicBezTo>
                    <a:pt x="31750" y="1935480"/>
                    <a:pt x="20320" y="1926590"/>
                    <a:pt x="12700" y="1917700"/>
                  </a:cubicBezTo>
                  <a:cubicBezTo>
                    <a:pt x="6350" y="1910080"/>
                    <a:pt x="2540" y="1899920"/>
                    <a:pt x="1270" y="1891030"/>
                  </a:cubicBezTo>
                  <a:cubicBezTo>
                    <a:pt x="0" y="1882140"/>
                    <a:pt x="0" y="1871980"/>
                    <a:pt x="3810" y="1863090"/>
                  </a:cubicBezTo>
                  <a:cubicBezTo>
                    <a:pt x="8890" y="1851660"/>
                    <a:pt x="13970" y="1838960"/>
                    <a:pt x="30480" y="1830070"/>
                  </a:cubicBezTo>
                  <a:cubicBezTo>
                    <a:pt x="73660" y="1807210"/>
                    <a:pt x="217170" y="1827530"/>
                    <a:pt x="316230" y="1805940"/>
                  </a:cubicBezTo>
                  <a:cubicBezTo>
                    <a:pt x="427990" y="1781810"/>
                    <a:pt x="558800" y="1720850"/>
                    <a:pt x="664210" y="1680210"/>
                  </a:cubicBezTo>
                  <a:cubicBezTo>
                    <a:pt x="754380" y="1645920"/>
                    <a:pt x="831850" y="1616710"/>
                    <a:pt x="911860" y="1578610"/>
                  </a:cubicBezTo>
                  <a:cubicBezTo>
                    <a:pt x="989330" y="1540510"/>
                    <a:pt x="1069340" y="1498600"/>
                    <a:pt x="1136650" y="1451610"/>
                  </a:cubicBezTo>
                  <a:cubicBezTo>
                    <a:pt x="1198880" y="1408430"/>
                    <a:pt x="1314450" y="1330960"/>
                    <a:pt x="1305560" y="1310640"/>
                  </a:cubicBezTo>
                  <a:cubicBezTo>
                    <a:pt x="1296670" y="1289050"/>
                    <a:pt x="1159510" y="1319530"/>
                    <a:pt x="1080770" y="1328420"/>
                  </a:cubicBezTo>
                  <a:cubicBezTo>
                    <a:pt x="991870" y="1338580"/>
                    <a:pt x="872490" y="1380490"/>
                    <a:pt x="797560" y="1374140"/>
                  </a:cubicBezTo>
                  <a:cubicBezTo>
                    <a:pt x="746760" y="1369060"/>
                    <a:pt x="698500" y="1361440"/>
                    <a:pt x="674370" y="1330960"/>
                  </a:cubicBezTo>
                  <a:cubicBezTo>
                    <a:pt x="647700" y="1297940"/>
                    <a:pt x="647700" y="1219200"/>
                    <a:pt x="654050" y="1173480"/>
                  </a:cubicBezTo>
                  <a:cubicBezTo>
                    <a:pt x="659130" y="1135380"/>
                    <a:pt x="685800" y="1107440"/>
                    <a:pt x="695960" y="1074420"/>
                  </a:cubicBezTo>
                  <a:cubicBezTo>
                    <a:pt x="704850" y="1045210"/>
                    <a:pt x="694690" y="1016000"/>
                    <a:pt x="711200" y="986790"/>
                  </a:cubicBezTo>
                  <a:cubicBezTo>
                    <a:pt x="734060" y="943610"/>
                    <a:pt x="810260" y="887730"/>
                    <a:pt x="852170" y="855980"/>
                  </a:cubicBezTo>
                  <a:cubicBezTo>
                    <a:pt x="881380" y="834390"/>
                    <a:pt x="902970" y="816610"/>
                    <a:pt x="930910" y="806450"/>
                  </a:cubicBezTo>
                  <a:cubicBezTo>
                    <a:pt x="958850" y="796290"/>
                    <a:pt x="991870" y="786130"/>
                    <a:pt x="1019810" y="792480"/>
                  </a:cubicBezTo>
                  <a:cubicBezTo>
                    <a:pt x="1047750" y="798830"/>
                    <a:pt x="1084580" y="824230"/>
                    <a:pt x="1097280" y="849630"/>
                  </a:cubicBezTo>
                  <a:cubicBezTo>
                    <a:pt x="1109980" y="872490"/>
                    <a:pt x="1103630" y="905510"/>
                    <a:pt x="1099820" y="934720"/>
                  </a:cubicBezTo>
                  <a:cubicBezTo>
                    <a:pt x="1096010" y="966470"/>
                    <a:pt x="1085850" y="994410"/>
                    <a:pt x="1071880" y="1029970"/>
                  </a:cubicBezTo>
                  <a:cubicBezTo>
                    <a:pt x="1052830" y="1079500"/>
                    <a:pt x="1026160" y="1141730"/>
                    <a:pt x="985520" y="1202690"/>
                  </a:cubicBezTo>
                  <a:cubicBezTo>
                    <a:pt x="930910" y="1286510"/>
                    <a:pt x="802640" y="1452880"/>
                    <a:pt x="755650" y="1475740"/>
                  </a:cubicBezTo>
                  <a:cubicBezTo>
                    <a:pt x="740410" y="1483360"/>
                    <a:pt x="730250" y="1480820"/>
                    <a:pt x="718820" y="1477010"/>
                  </a:cubicBezTo>
                  <a:cubicBezTo>
                    <a:pt x="707390" y="1473200"/>
                    <a:pt x="695960" y="1465580"/>
                    <a:pt x="689610" y="1455420"/>
                  </a:cubicBezTo>
                  <a:cubicBezTo>
                    <a:pt x="683260" y="1445260"/>
                    <a:pt x="680720" y="1430020"/>
                    <a:pt x="683260" y="1418590"/>
                  </a:cubicBezTo>
                  <a:cubicBezTo>
                    <a:pt x="685800" y="1407160"/>
                    <a:pt x="690880" y="1398270"/>
                    <a:pt x="702310" y="1386840"/>
                  </a:cubicBezTo>
                  <a:cubicBezTo>
                    <a:pt x="725170" y="1363980"/>
                    <a:pt x="772160" y="1355090"/>
                    <a:pt x="834390" y="1311910"/>
                  </a:cubicBezTo>
                  <a:cubicBezTo>
                    <a:pt x="1014730" y="1187450"/>
                    <a:pt x="1700530" y="612140"/>
                    <a:pt x="1830070" y="485140"/>
                  </a:cubicBezTo>
                  <a:cubicBezTo>
                    <a:pt x="1864360" y="450850"/>
                    <a:pt x="1869440" y="426720"/>
                    <a:pt x="1891030" y="415290"/>
                  </a:cubicBezTo>
                  <a:cubicBezTo>
                    <a:pt x="1906270" y="406400"/>
                    <a:pt x="1925320" y="402590"/>
                    <a:pt x="1939290" y="407670"/>
                  </a:cubicBezTo>
                  <a:cubicBezTo>
                    <a:pt x="1953260" y="412750"/>
                    <a:pt x="1969770" y="429260"/>
                    <a:pt x="1973580" y="443230"/>
                  </a:cubicBezTo>
                  <a:cubicBezTo>
                    <a:pt x="1977390" y="457200"/>
                    <a:pt x="1974850" y="474980"/>
                    <a:pt x="1963420" y="491490"/>
                  </a:cubicBezTo>
                  <a:cubicBezTo>
                    <a:pt x="1940560" y="525780"/>
                    <a:pt x="1865630" y="548640"/>
                    <a:pt x="1795780" y="600710"/>
                  </a:cubicBezTo>
                  <a:cubicBezTo>
                    <a:pt x="1661160" y="701040"/>
                    <a:pt x="1367790" y="949960"/>
                    <a:pt x="1231900" y="1071880"/>
                  </a:cubicBezTo>
                  <a:cubicBezTo>
                    <a:pt x="1150620" y="1144270"/>
                    <a:pt x="1090930" y="1198880"/>
                    <a:pt x="1043940" y="1250950"/>
                  </a:cubicBezTo>
                  <a:cubicBezTo>
                    <a:pt x="1012190" y="1286510"/>
                    <a:pt x="996950" y="1329690"/>
                    <a:pt x="970280" y="1346200"/>
                  </a:cubicBezTo>
                  <a:cubicBezTo>
                    <a:pt x="949960" y="1357630"/>
                    <a:pt x="923290" y="1360170"/>
                    <a:pt x="906780" y="1356360"/>
                  </a:cubicBezTo>
                  <a:cubicBezTo>
                    <a:pt x="894080" y="1353820"/>
                    <a:pt x="885190" y="1347470"/>
                    <a:pt x="877570" y="1338580"/>
                  </a:cubicBezTo>
                  <a:cubicBezTo>
                    <a:pt x="868680" y="1327150"/>
                    <a:pt x="858520" y="1308100"/>
                    <a:pt x="858520" y="1292860"/>
                  </a:cubicBezTo>
                  <a:cubicBezTo>
                    <a:pt x="858520" y="1277620"/>
                    <a:pt x="862330" y="1263650"/>
                    <a:pt x="873760" y="1245870"/>
                  </a:cubicBezTo>
                  <a:cubicBezTo>
                    <a:pt x="895350" y="1211580"/>
                    <a:pt x="962660" y="1168400"/>
                    <a:pt x="1012190" y="1118870"/>
                  </a:cubicBezTo>
                  <a:cubicBezTo>
                    <a:pt x="1074420" y="1056640"/>
                    <a:pt x="1169670" y="916940"/>
                    <a:pt x="1211580" y="895350"/>
                  </a:cubicBezTo>
                  <a:cubicBezTo>
                    <a:pt x="1225550" y="887730"/>
                    <a:pt x="1233170" y="889000"/>
                    <a:pt x="1244600" y="891540"/>
                  </a:cubicBezTo>
                  <a:cubicBezTo>
                    <a:pt x="1258570" y="894080"/>
                    <a:pt x="1277620" y="901700"/>
                    <a:pt x="1287780" y="913130"/>
                  </a:cubicBezTo>
                  <a:cubicBezTo>
                    <a:pt x="1297940" y="924560"/>
                    <a:pt x="1304290" y="943610"/>
                    <a:pt x="1305560" y="957580"/>
                  </a:cubicBezTo>
                  <a:cubicBezTo>
                    <a:pt x="1306830" y="969010"/>
                    <a:pt x="1304290" y="979170"/>
                    <a:pt x="1297940" y="989330"/>
                  </a:cubicBezTo>
                  <a:cubicBezTo>
                    <a:pt x="1290320" y="1000760"/>
                    <a:pt x="1264920" y="1023620"/>
                    <a:pt x="1262380" y="1022350"/>
                  </a:cubicBezTo>
                  <a:cubicBezTo>
                    <a:pt x="1259840" y="1019810"/>
                    <a:pt x="1301750" y="956310"/>
                    <a:pt x="1299210" y="955040"/>
                  </a:cubicBezTo>
                  <a:cubicBezTo>
                    <a:pt x="1295400" y="952500"/>
                    <a:pt x="1235710" y="1041400"/>
                    <a:pt x="1201420" y="1070610"/>
                  </a:cubicBezTo>
                  <a:cubicBezTo>
                    <a:pt x="1173480" y="1094740"/>
                    <a:pt x="1140460" y="1102360"/>
                    <a:pt x="1113790" y="1122680"/>
                  </a:cubicBezTo>
                  <a:cubicBezTo>
                    <a:pt x="1088390" y="1141730"/>
                    <a:pt x="1065530" y="1177290"/>
                    <a:pt x="1043940" y="1186180"/>
                  </a:cubicBezTo>
                  <a:cubicBezTo>
                    <a:pt x="1031240" y="1191260"/>
                    <a:pt x="1018540" y="1192530"/>
                    <a:pt x="1007110" y="1188720"/>
                  </a:cubicBezTo>
                  <a:cubicBezTo>
                    <a:pt x="996950" y="1184910"/>
                    <a:pt x="985520" y="1176020"/>
                    <a:pt x="979170" y="1165860"/>
                  </a:cubicBezTo>
                  <a:cubicBezTo>
                    <a:pt x="972820" y="1155700"/>
                    <a:pt x="970280" y="1141730"/>
                    <a:pt x="971550" y="1130300"/>
                  </a:cubicBezTo>
                  <a:cubicBezTo>
                    <a:pt x="972820" y="1118870"/>
                    <a:pt x="977900" y="1111250"/>
                    <a:pt x="990600" y="1098550"/>
                  </a:cubicBezTo>
                  <a:cubicBezTo>
                    <a:pt x="1027430" y="1061720"/>
                    <a:pt x="1184910" y="990600"/>
                    <a:pt x="1266190" y="932180"/>
                  </a:cubicBezTo>
                  <a:cubicBezTo>
                    <a:pt x="1337310" y="881380"/>
                    <a:pt x="1377950" y="833120"/>
                    <a:pt x="1456690" y="774700"/>
                  </a:cubicBezTo>
                  <a:cubicBezTo>
                    <a:pt x="1572260" y="687070"/>
                    <a:pt x="1835150" y="486410"/>
                    <a:pt x="1902460" y="469900"/>
                  </a:cubicBezTo>
                  <a:cubicBezTo>
                    <a:pt x="1920240" y="466090"/>
                    <a:pt x="1927860" y="468630"/>
                    <a:pt x="1938020" y="473710"/>
                  </a:cubicBezTo>
                  <a:cubicBezTo>
                    <a:pt x="1948180" y="478790"/>
                    <a:pt x="1959610" y="488950"/>
                    <a:pt x="1963420" y="499110"/>
                  </a:cubicBezTo>
                  <a:cubicBezTo>
                    <a:pt x="1967230" y="509270"/>
                    <a:pt x="1968500" y="524510"/>
                    <a:pt x="1964690" y="534670"/>
                  </a:cubicBezTo>
                  <a:cubicBezTo>
                    <a:pt x="1960880" y="544830"/>
                    <a:pt x="1954530" y="552450"/>
                    <a:pt x="1943100" y="562610"/>
                  </a:cubicBezTo>
                  <a:cubicBezTo>
                    <a:pt x="1921510" y="581660"/>
                    <a:pt x="1884680" y="590550"/>
                    <a:pt x="1830070" y="627380"/>
                  </a:cubicBezTo>
                  <a:cubicBezTo>
                    <a:pt x="1663700" y="740410"/>
                    <a:pt x="1062990" y="1220470"/>
                    <a:pt x="862330" y="1394460"/>
                  </a:cubicBezTo>
                  <a:cubicBezTo>
                    <a:pt x="767080" y="1477010"/>
                    <a:pt x="699770" y="1536700"/>
                    <a:pt x="659130" y="1586230"/>
                  </a:cubicBezTo>
                  <a:cubicBezTo>
                    <a:pt x="637540" y="1612900"/>
                    <a:pt x="633730" y="1644650"/>
                    <a:pt x="615950" y="1654810"/>
                  </a:cubicBezTo>
                  <a:cubicBezTo>
                    <a:pt x="603250" y="1662430"/>
                    <a:pt x="586740" y="1662430"/>
                    <a:pt x="574040" y="1658620"/>
                  </a:cubicBezTo>
                  <a:cubicBezTo>
                    <a:pt x="561340" y="1654810"/>
                    <a:pt x="548640" y="1644650"/>
                    <a:pt x="541020" y="1634490"/>
                  </a:cubicBezTo>
                  <a:cubicBezTo>
                    <a:pt x="533400" y="1623060"/>
                    <a:pt x="530860" y="1605280"/>
                    <a:pt x="532130" y="1593850"/>
                  </a:cubicBezTo>
                  <a:cubicBezTo>
                    <a:pt x="533400" y="1583690"/>
                    <a:pt x="532130" y="1578610"/>
                    <a:pt x="542290" y="1567180"/>
                  </a:cubicBezTo>
                  <a:cubicBezTo>
                    <a:pt x="594360" y="1510030"/>
                    <a:pt x="1062990" y="1301750"/>
                    <a:pt x="1231900" y="1229360"/>
                  </a:cubicBezTo>
                  <a:cubicBezTo>
                    <a:pt x="1327150" y="1188720"/>
                    <a:pt x="1412240" y="1181100"/>
                    <a:pt x="1460500" y="1144270"/>
                  </a:cubicBezTo>
                  <a:cubicBezTo>
                    <a:pt x="1490980" y="1120140"/>
                    <a:pt x="1503680" y="1097280"/>
                    <a:pt x="1517650" y="1061720"/>
                  </a:cubicBezTo>
                  <a:cubicBezTo>
                    <a:pt x="1536700" y="1013460"/>
                    <a:pt x="1527810" y="920750"/>
                    <a:pt x="1546860" y="876300"/>
                  </a:cubicBezTo>
                  <a:cubicBezTo>
                    <a:pt x="1559560" y="845820"/>
                    <a:pt x="1600200" y="814070"/>
                    <a:pt x="1595120" y="808990"/>
                  </a:cubicBezTo>
                  <a:cubicBezTo>
                    <a:pt x="1587500" y="800100"/>
                    <a:pt x="1471930" y="896620"/>
                    <a:pt x="1432560" y="896620"/>
                  </a:cubicBezTo>
                  <a:cubicBezTo>
                    <a:pt x="1409700" y="896620"/>
                    <a:pt x="1389380" y="880110"/>
                    <a:pt x="1379220" y="868680"/>
                  </a:cubicBezTo>
                  <a:cubicBezTo>
                    <a:pt x="1371600" y="859790"/>
                    <a:pt x="1369060" y="850900"/>
                    <a:pt x="1369060" y="839470"/>
                  </a:cubicBezTo>
                  <a:cubicBezTo>
                    <a:pt x="1367790" y="826770"/>
                    <a:pt x="1367790" y="812800"/>
                    <a:pt x="1379220" y="795020"/>
                  </a:cubicBezTo>
                  <a:cubicBezTo>
                    <a:pt x="1405890" y="751840"/>
                    <a:pt x="1537970" y="679450"/>
                    <a:pt x="1596390" y="622300"/>
                  </a:cubicBezTo>
                  <a:cubicBezTo>
                    <a:pt x="1643380" y="576580"/>
                    <a:pt x="1677670" y="504190"/>
                    <a:pt x="1710690" y="486410"/>
                  </a:cubicBezTo>
                  <a:cubicBezTo>
                    <a:pt x="1727200" y="477520"/>
                    <a:pt x="1742440" y="477520"/>
                    <a:pt x="1756410" y="481330"/>
                  </a:cubicBezTo>
                  <a:cubicBezTo>
                    <a:pt x="1770380" y="485140"/>
                    <a:pt x="1786890" y="496570"/>
                    <a:pt x="1794510" y="508000"/>
                  </a:cubicBezTo>
                  <a:cubicBezTo>
                    <a:pt x="1802130" y="520700"/>
                    <a:pt x="1807210" y="539750"/>
                    <a:pt x="1804670" y="553720"/>
                  </a:cubicBezTo>
                  <a:cubicBezTo>
                    <a:pt x="1802130" y="567690"/>
                    <a:pt x="1790700" y="588010"/>
                    <a:pt x="1781810" y="594360"/>
                  </a:cubicBezTo>
                  <a:cubicBezTo>
                    <a:pt x="1775460" y="598170"/>
                    <a:pt x="1769110" y="593090"/>
                    <a:pt x="1758950" y="596900"/>
                  </a:cubicBezTo>
                  <a:cubicBezTo>
                    <a:pt x="1724660" y="610870"/>
                    <a:pt x="1615440" y="742950"/>
                    <a:pt x="1567180" y="751840"/>
                  </a:cubicBezTo>
                  <a:cubicBezTo>
                    <a:pt x="1543050" y="756920"/>
                    <a:pt x="1517650" y="746760"/>
                    <a:pt x="1507490" y="734060"/>
                  </a:cubicBezTo>
                  <a:cubicBezTo>
                    <a:pt x="1497330" y="721360"/>
                    <a:pt x="1493520" y="692150"/>
                    <a:pt x="1503680" y="671830"/>
                  </a:cubicBezTo>
                  <a:cubicBezTo>
                    <a:pt x="1520190" y="636270"/>
                    <a:pt x="1588770" y="612140"/>
                    <a:pt x="1645920" y="565150"/>
                  </a:cubicBezTo>
                  <a:cubicBezTo>
                    <a:pt x="1737360" y="488950"/>
                    <a:pt x="1927860" y="266700"/>
                    <a:pt x="1995170" y="251460"/>
                  </a:cubicBezTo>
                  <a:cubicBezTo>
                    <a:pt x="2018030" y="246380"/>
                    <a:pt x="2035810" y="256540"/>
                    <a:pt x="2045970" y="266700"/>
                  </a:cubicBezTo>
                  <a:cubicBezTo>
                    <a:pt x="2053590" y="274320"/>
                    <a:pt x="2056130" y="288290"/>
                    <a:pt x="2054860" y="298450"/>
                  </a:cubicBezTo>
                  <a:cubicBezTo>
                    <a:pt x="2053590" y="308610"/>
                    <a:pt x="2051050" y="318770"/>
                    <a:pt x="2042160" y="327660"/>
                  </a:cubicBezTo>
                  <a:cubicBezTo>
                    <a:pt x="2024380" y="345440"/>
                    <a:pt x="1973580" y="353060"/>
                    <a:pt x="1936750" y="375920"/>
                  </a:cubicBezTo>
                  <a:cubicBezTo>
                    <a:pt x="1889760" y="405130"/>
                    <a:pt x="1861820" y="436880"/>
                    <a:pt x="1791970" y="497840"/>
                  </a:cubicBezTo>
                  <a:cubicBezTo>
                    <a:pt x="1600200" y="666750"/>
                    <a:pt x="840740" y="1413510"/>
                    <a:pt x="731520" y="1473200"/>
                  </a:cubicBezTo>
                  <a:cubicBezTo>
                    <a:pt x="715010" y="1482090"/>
                    <a:pt x="708660" y="1483360"/>
                    <a:pt x="698500" y="1482090"/>
                  </a:cubicBezTo>
                  <a:cubicBezTo>
                    <a:pt x="688340" y="1480820"/>
                    <a:pt x="675640" y="1474470"/>
                    <a:pt x="669290" y="1466850"/>
                  </a:cubicBezTo>
                  <a:cubicBezTo>
                    <a:pt x="661670" y="1459230"/>
                    <a:pt x="656590" y="1446530"/>
                    <a:pt x="656590" y="1436370"/>
                  </a:cubicBezTo>
                  <a:cubicBezTo>
                    <a:pt x="656590" y="1426210"/>
                    <a:pt x="659130" y="1416050"/>
                    <a:pt x="668020" y="1404620"/>
                  </a:cubicBezTo>
                  <a:cubicBezTo>
                    <a:pt x="688340" y="1377950"/>
                    <a:pt x="746760" y="1356360"/>
                    <a:pt x="808990" y="1309370"/>
                  </a:cubicBezTo>
                  <a:cubicBezTo>
                    <a:pt x="943610" y="1206500"/>
                    <a:pt x="1207770" y="974090"/>
                    <a:pt x="1427480" y="778510"/>
                  </a:cubicBezTo>
                  <a:cubicBezTo>
                    <a:pt x="1686560" y="548640"/>
                    <a:pt x="2160270" y="63500"/>
                    <a:pt x="2258060" y="10160"/>
                  </a:cubicBezTo>
                  <a:cubicBezTo>
                    <a:pt x="2275840" y="0"/>
                    <a:pt x="2282190" y="0"/>
                    <a:pt x="2293620" y="1270"/>
                  </a:cubicBezTo>
                  <a:cubicBezTo>
                    <a:pt x="2305050" y="2540"/>
                    <a:pt x="2319020" y="10160"/>
                    <a:pt x="2326640" y="19050"/>
                  </a:cubicBezTo>
                  <a:cubicBezTo>
                    <a:pt x="2334260" y="27940"/>
                    <a:pt x="2339340" y="41910"/>
                    <a:pt x="2339340" y="53340"/>
                  </a:cubicBezTo>
                  <a:cubicBezTo>
                    <a:pt x="2339340" y="64770"/>
                    <a:pt x="2336800" y="71120"/>
                    <a:pt x="2326640" y="87630"/>
                  </a:cubicBezTo>
                  <a:cubicBezTo>
                    <a:pt x="2286000" y="154940"/>
                    <a:pt x="2040890" y="393700"/>
                    <a:pt x="1911350" y="541020"/>
                  </a:cubicBezTo>
                  <a:cubicBezTo>
                    <a:pt x="1791970" y="675640"/>
                    <a:pt x="1663700" y="822960"/>
                    <a:pt x="1576070" y="934720"/>
                  </a:cubicBezTo>
                  <a:cubicBezTo>
                    <a:pt x="1515110" y="1013460"/>
                    <a:pt x="1466850" y="1107440"/>
                    <a:pt x="1427480" y="1140460"/>
                  </a:cubicBezTo>
                  <a:cubicBezTo>
                    <a:pt x="1409700" y="1155700"/>
                    <a:pt x="1394460" y="1160780"/>
                    <a:pt x="1379220" y="1163320"/>
                  </a:cubicBezTo>
                  <a:cubicBezTo>
                    <a:pt x="1366520" y="1164590"/>
                    <a:pt x="1355090" y="1163320"/>
                    <a:pt x="1343660" y="1158240"/>
                  </a:cubicBezTo>
                  <a:cubicBezTo>
                    <a:pt x="1329690" y="1151890"/>
                    <a:pt x="1313180" y="1136650"/>
                    <a:pt x="1305560" y="1121410"/>
                  </a:cubicBezTo>
                  <a:cubicBezTo>
                    <a:pt x="1297940" y="1106170"/>
                    <a:pt x="1295400" y="1088390"/>
                    <a:pt x="1300480" y="1068070"/>
                  </a:cubicBezTo>
                  <a:cubicBezTo>
                    <a:pt x="1309370" y="1036320"/>
                    <a:pt x="1347470" y="989330"/>
                    <a:pt x="1379220" y="953770"/>
                  </a:cubicBezTo>
                  <a:cubicBezTo>
                    <a:pt x="1412240" y="915670"/>
                    <a:pt x="1460500" y="857250"/>
                    <a:pt x="1496060" y="847090"/>
                  </a:cubicBezTo>
                  <a:cubicBezTo>
                    <a:pt x="1518920" y="840740"/>
                    <a:pt x="1545590" y="848360"/>
                    <a:pt x="1560830" y="858520"/>
                  </a:cubicBezTo>
                  <a:cubicBezTo>
                    <a:pt x="1573530" y="867410"/>
                    <a:pt x="1582420" y="886460"/>
                    <a:pt x="1586230" y="900430"/>
                  </a:cubicBezTo>
                  <a:cubicBezTo>
                    <a:pt x="1588770" y="911860"/>
                    <a:pt x="1588770" y="920750"/>
                    <a:pt x="1584960" y="933450"/>
                  </a:cubicBezTo>
                  <a:cubicBezTo>
                    <a:pt x="1577340" y="957580"/>
                    <a:pt x="1557020" y="993140"/>
                    <a:pt x="1524000" y="1031240"/>
                  </a:cubicBezTo>
                  <a:cubicBezTo>
                    <a:pt x="1461770" y="1102360"/>
                    <a:pt x="1271270" y="1280160"/>
                    <a:pt x="1205230" y="1297940"/>
                  </a:cubicBezTo>
                  <a:cubicBezTo>
                    <a:pt x="1179830" y="1304290"/>
                    <a:pt x="1159510" y="1296670"/>
                    <a:pt x="1146810" y="1287780"/>
                  </a:cubicBezTo>
                  <a:cubicBezTo>
                    <a:pt x="1136650" y="1280160"/>
                    <a:pt x="1131570" y="1263650"/>
                    <a:pt x="1130300" y="1253490"/>
                  </a:cubicBezTo>
                  <a:cubicBezTo>
                    <a:pt x="1129030" y="1244600"/>
                    <a:pt x="1127760" y="1240790"/>
                    <a:pt x="1135380" y="1228090"/>
                  </a:cubicBezTo>
                  <a:cubicBezTo>
                    <a:pt x="1182370" y="1148080"/>
                    <a:pt x="1769110" y="655320"/>
                    <a:pt x="1969770" y="494030"/>
                  </a:cubicBezTo>
                  <a:cubicBezTo>
                    <a:pt x="2076450" y="407670"/>
                    <a:pt x="2174240" y="323850"/>
                    <a:pt x="2225040" y="306070"/>
                  </a:cubicBezTo>
                  <a:cubicBezTo>
                    <a:pt x="2242820" y="299720"/>
                    <a:pt x="2254250" y="300990"/>
                    <a:pt x="2265680" y="304800"/>
                  </a:cubicBezTo>
                  <a:cubicBezTo>
                    <a:pt x="2277110" y="308610"/>
                    <a:pt x="2289810" y="320040"/>
                    <a:pt x="2296160" y="330200"/>
                  </a:cubicBezTo>
                  <a:cubicBezTo>
                    <a:pt x="2301240" y="337820"/>
                    <a:pt x="2303780" y="346710"/>
                    <a:pt x="2303780" y="356870"/>
                  </a:cubicBezTo>
                  <a:cubicBezTo>
                    <a:pt x="2303780" y="368300"/>
                    <a:pt x="2302510" y="377190"/>
                    <a:pt x="2291080" y="394970"/>
                  </a:cubicBezTo>
                  <a:cubicBezTo>
                    <a:pt x="2245360" y="463550"/>
                    <a:pt x="1934210" y="674370"/>
                    <a:pt x="1800860" y="817880"/>
                  </a:cubicBezTo>
                  <a:cubicBezTo>
                    <a:pt x="1689100" y="938530"/>
                    <a:pt x="1587500" y="1139190"/>
                    <a:pt x="1530350" y="1183640"/>
                  </a:cubicBezTo>
                  <a:cubicBezTo>
                    <a:pt x="1511300" y="1198880"/>
                    <a:pt x="1498600" y="1202690"/>
                    <a:pt x="1483360" y="1202690"/>
                  </a:cubicBezTo>
                  <a:cubicBezTo>
                    <a:pt x="1468120" y="1202690"/>
                    <a:pt x="1447800" y="1196340"/>
                    <a:pt x="1436370" y="1186180"/>
                  </a:cubicBezTo>
                  <a:cubicBezTo>
                    <a:pt x="1423670" y="1176020"/>
                    <a:pt x="1413510" y="1156970"/>
                    <a:pt x="1410970" y="1141730"/>
                  </a:cubicBezTo>
                  <a:cubicBezTo>
                    <a:pt x="1408430" y="1126490"/>
                    <a:pt x="1409700" y="1111250"/>
                    <a:pt x="1422400" y="1092200"/>
                  </a:cubicBezTo>
                  <a:cubicBezTo>
                    <a:pt x="1450340" y="1050290"/>
                    <a:pt x="1595120" y="946150"/>
                    <a:pt x="1635760" y="933450"/>
                  </a:cubicBezTo>
                  <a:cubicBezTo>
                    <a:pt x="1649730" y="929640"/>
                    <a:pt x="1656080" y="930910"/>
                    <a:pt x="1666240" y="934720"/>
                  </a:cubicBezTo>
                  <a:cubicBezTo>
                    <a:pt x="1678940" y="939800"/>
                    <a:pt x="1695450" y="949960"/>
                    <a:pt x="1703070" y="962660"/>
                  </a:cubicBezTo>
                  <a:cubicBezTo>
                    <a:pt x="1710690" y="974090"/>
                    <a:pt x="1714500" y="993140"/>
                    <a:pt x="1711960" y="1007110"/>
                  </a:cubicBezTo>
                  <a:cubicBezTo>
                    <a:pt x="1709420" y="1021080"/>
                    <a:pt x="1687830" y="1046480"/>
                    <a:pt x="1687830" y="1046480"/>
                  </a:cubicBezTo>
                </a:path>
              </a:pathLst>
            </a:custGeom>
            <a:solidFill>
              <a:srgbClr val="FDFDFD"/>
            </a:solidFill>
            <a:ln>
              <a:noFill/>
            </a:ln>
          </p:spPr>
        </p:sp>
      </p:grpSp>
      <p:grpSp>
        <p:nvGrpSpPr>
          <p:cNvPr id="13" name="Group 13"/>
          <p:cNvGrpSpPr/>
          <p:nvPr/>
        </p:nvGrpSpPr>
        <p:grpSpPr>
          <a:xfrm>
            <a:off x="12597765" y="9024938"/>
            <a:ext cx="184785" cy="189548"/>
            <a:chOff x="0" y="0"/>
            <a:chExt cx="246380" cy="252730"/>
          </a:xfrm>
        </p:grpSpPr>
        <p:sp>
          <p:nvSpPr>
            <p:cNvPr id="14" name="Freeform 14"/>
            <p:cNvSpPr/>
            <p:nvPr/>
          </p:nvSpPr>
          <p:spPr>
            <a:xfrm>
              <a:off x="44450" y="49530"/>
              <a:ext cx="148590" cy="154940"/>
            </a:xfrm>
            <a:custGeom>
              <a:avLst/>
              <a:gdLst/>
              <a:ahLst/>
              <a:cxn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DFDFD"/>
            </a:solidFill>
            <a:ln>
              <a:noFill/>
            </a:ln>
          </p:spPr>
        </p:sp>
      </p:grpSp>
      <p:grpSp>
        <p:nvGrpSpPr>
          <p:cNvPr id="15" name="Group 15"/>
          <p:cNvGrpSpPr/>
          <p:nvPr/>
        </p:nvGrpSpPr>
        <p:grpSpPr>
          <a:xfrm>
            <a:off x="12091988" y="8864918"/>
            <a:ext cx="1773555" cy="595312"/>
            <a:chOff x="0" y="0"/>
            <a:chExt cx="2364740" cy="793750"/>
          </a:xfrm>
        </p:grpSpPr>
        <p:sp>
          <p:nvSpPr>
            <p:cNvPr id="16" name="Freeform 16"/>
            <p:cNvSpPr/>
            <p:nvPr/>
          </p:nvSpPr>
          <p:spPr>
            <a:xfrm>
              <a:off x="49530" y="46990"/>
              <a:ext cx="2265680" cy="698500"/>
            </a:xfrm>
            <a:custGeom>
              <a:avLst/>
              <a:gdLst/>
              <a:ahLst/>
              <a:cxnLst/>
              <a:rect l="l" t="t" r="r" b="b"/>
              <a:pathLst>
                <a:path w="2265680" h="698500">
                  <a:moveTo>
                    <a:pt x="774700" y="345440"/>
                  </a:moveTo>
                  <a:cubicBezTo>
                    <a:pt x="363220" y="560070"/>
                    <a:pt x="130810" y="689610"/>
                    <a:pt x="64770" y="695960"/>
                  </a:cubicBezTo>
                  <a:cubicBezTo>
                    <a:pt x="45720" y="698500"/>
                    <a:pt x="36830" y="693420"/>
                    <a:pt x="26670" y="687070"/>
                  </a:cubicBezTo>
                  <a:cubicBezTo>
                    <a:pt x="16510" y="680720"/>
                    <a:pt x="7620" y="666750"/>
                    <a:pt x="3810" y="655320"/>
                  </a:cubicBezTo>
                  <a:cubicBezTo>
                    <a:pt x="0" y="643890"/>
                    <a:pt x="2540" y="627380"/>
                    <a:pt x="7620" y="615950"/>
                  </a:cubicBezTo>
                  <a:cubicBezTo>
                    <a:pt x="12700" y="604520"/>
                    <a:pt x="21590" y="595630"/>
                    <a:pt x="36830" y="589280"/>
                  </a:cubicBezTo>
                  <a:cubicBezTo>
                    <a:pt x="66040" y="575310"/>
                    <a:pt x="132080" y="581660"/>
                    <a:pt x="189230" y="570230"/>
                  </a:cubicBezTo>
                  <a:cubicBezTo>
                    <a:pt x="262890" y="556260"/>
                    <a:pt x="321310" y="535940"/>
                    <a:pt x="440690" y="502920"/>
                  </a:cubicBezTo>
                  <a:cubicBezTo>
                    <a:pt x="732790" y="421640"/>
                    <a:pt x="1657350" y="137160"/>
                    <a:pt x="1954530" y="60960"/>
                  </a:cubicBezTo>
                  <a:cubicBezTo>
                    <a:pt x="2076450" y="29210"/>
                    <a:pt x="2170430" y="0"/>
                    <a:pt x="2216150" y="3810"/>
                  </a:cubicBezTo>
                  <a:cubicBezTo>
                    <a:pt x="2232660" y="5080"/>
                    <a:pt x="2241550" y="8890"/>
                    <a:pt x="2249170" y="16510"/>
                  </a:cubicBezTo>
                  <a:cubicBezTo>
                    <a:pt x="2256790" y="24130"/>
                    <a:pt x="2264410" y="36830"/>
                    <a:pt x="2264410" y="48260"/>
                  </a:cubicBezTo>
                  <a:cubicBezTo>
                    <a:pt x="2264410" y="62230"/>
                    <a:pt x="2258060" y="77470"/>
                    <a:pt x="2236470" y="96520"/>
                  </a:cubicBezTo>
                  <a:cubicBezTo>
                    <a:pt x="2122170" y="196850"/>
                    <a:pt x="1032510" y="668020"/>
                    <a:pt x="880110" y="670560"/>
                  </a:cubicBezTo>
                  <a:cubicBezTo>
                    <a:pt x="849630" y="670560"/>
                    <a:pt x="834390" y="660400"/>
                    <a:pt x="824230" y="648970"/>
                  </a:cubicBezTo>
                  <a:cubicBezTo>
                    <a:pt x="816610" y="640080"/>
                    <a:pt x="814070" y="623570"/>
                    <a:pt x="815340" y="612140"/>
                  </a:cubicBezTo>
                  <a:cubicBezTo>
                    <a:pt x="816610" y="600710"/>
                    <a:pt x="822960" y="591820"/>
                    <a:pt x="833120" y="579120"/>
                  </a:cubicBezTo>
                  <a:cubicBezTo>
                    <a:pt x="850900" y="557530"/>
                    <a:pt x="885190" y="529590"/>
                    <a:pt x="920750" y="502920"/>
                  </a:cubicBezTo>
                  <a:cubicBezTo>
                    <a:pt x="970280" y="464820"/>
                    <a:pt x="1057910" y="420370"/>
                    <a:pt x="1108710" y="381000"/>
                  </a:cubicBezTo>
                  <a:cubicBezTo>
                    <a:pt x="1146810" y="351790"/>
                    <a:pt x="1178560" y="309880"/>
                    <a:pt x="1201420" y="294640"/>
                  </a:cubicBezTo>
                  <a:cubicBezTo>
                    <a:pt x="1212850" y="287020"/>
                    <a:pt x="1219200" y="284480"/>
                    <a:pt x="1230630" y="283210"/>
                  </a:cubicBezTo>
                  <a:cubicBezTo>
                    <a:pt x="1244600" y="281940"/>
                    <a:pt x="1263650" y="285750"/>
                    <a:pt x="1276350" y="293370"/>
                  </a:cubicBezTo>
                  <a:cubicBezTo>
                    <a:pt x="1287780" y="300990"/>
                    <a:pt x="1299210" y="318770"/>
                    <a:pt x="1303020" y="331470"/>
                  </a:cubicBezTo>
                  <a:cubicBezTo>
                    <a:pt x="1306830" y="341630"/>
                    <a:pt x="1306830" y="353060"/>
                    <a:pt x="1304290" y="363220"/>
                  </a:cubicBezTo>
                  <a:cubicBezTo>
                    <a:pt x="1300480" y="375920"/>
                    <a:pt x="1290320" y="393700"/>
                    <a:pt x="1277620" y="402590"/>
                  </a:cubicBezTo>
                  <a:cubicBezTo>
                    <a:pt x="1263650" y="411480"/>
                    <a:pt x="1236980" y="416560"/>
                    <a:pt x="1221740" y="412750"/>
                  </a:cubicBezTo>
                  <a:cubicBezTo>
                    <a:pt x="1207770" y="410210"/>
                    <a:pt x="1195070" y="398780"/>
                    <a:pt x="1187450" y="388620"/>
                  </a:cubicBezTo>
                  <a:cubicBezTo>
                    <a:pt x="1179830" y="378460"/>
                    <a:pt x="1173480" y="361950"/>
                    <a:pt x="1173480" y="349250"/>
                  </a:cubicBezTo>
                  <a:cubicBezTo>
                    <a:pt x="1173480" y="335280"/>
                    <a:pt x="1177290" y="318770"/>
                    <a:pt x="1186180" y="308610"/>
                  </a:cubicBezTo>
                  <a:cubicBezTo>
                    <a:pt x="1197610" y="295910"/>
                    <a:pt x="1225550" y="283210"/>
                    <a:pt x="1242060" y="283210"/>
                  </a:cubicBezTo>
                  <a:cubicBezTo>
                    <a:pt x="1256030" y="283210"/>
                    <a:pt x="1271270" y="289560"/>
                    <a:pt x="1281430" y="298450"/>
                  </a:cubicBezTo>
                  <a:cubicBezTo>
                    <a:pt x="1291590" y="307340"/>
                    <a:pt x="1301750" y="320040"/>
                    <a:pt x="1304290" y="334010"/>
                  </a:cubicBezTo>
                  <a:cubicBezTo>
                    <a:pt x="1306830" y="350520"/>
                    <a:pt x="1300480" y="379730"/>
                    <a:pt x="1287780" y="393700"/>
                  </a:cubicBezTo>
                  <a:cubicBezTo>
                    <a:pt x="1275080" y="406400"/>
                    <a:pt x="1247140" y="416560"/>
                    <a:pt x="1229360" y="414020"/>
                  </a:cubicBezTo>
                  <a:cubicBezTo>
                    <a:pt x="1211580" y="411480"/>
                    <a:pt x="1187450" y="393700"/>
                    <a:pt x="1179830" y="377190"/>
                  </a:cubicBezTo>
                  <a:cubicBezTo>
                    <a:pt x="1172210" y="360680"/>
                    <a:pt x="1174750" y="330200"/>
                    <a:pt x="1182370" y="314960"/>
                  </a:cubicBezTo>
                  <a:cubicBezTo>
                    <a:pt x="1188720" y="302260"/>
                    <a:pt x="1202690" y="292100"/>
                    <a:pt x="1214120" y="287020"/>
                  </a:cubicBezTo>
                  <a:cubicBezTo>
                    <a:pt x="1224280" y="281940"/>
                    <a:pt x="1234440" y="281940"/>
                    <a:pt x="1245870" y="283210"/>
                  </a:cubicBezTo>
                  <a:cubicBezTo>
                    <a:pt x="1258570" y="285750"/>
                    <a:pt x="1277620" y="293370"/>
                    <a:pt x="1287780" y="303530"/>
                  </a:cubicBezTo>
                  <a:cubicBezTo>
                    <a:pt x="1297940" y="314960"/>
                    <a:pt x="1305560" y="332740"/>
                    <a:pt x="1305560" y="347980"/>
                  </a:cubicBezTo>
                  <a:cubicBezTo>
                    <a:pt x="1305560" y="361950"/>
                    <a:pt x="1303020" y="373380"/>
                    <a:pt x="1289050" y="391160"/>
                  </a:cubicBezTo>
                  <a:cubicBezTo>
                    <a:pt x="1243330" y="449580"/>
                    <a:pt x="944880" y="655320"/>
                    <a:pt x="880110" y="670560"/>
                  </a:cubicBezTo>
                  <a:cubicBezTo>
                    <a:pt x="862330" y="674370"/>
                    <a:pt x="853440" y="670560"/>
                    <a:pt x="843280" y="665480"/>
                  </a:cubicBezTo>
                  <a:cubicBezTo>
                    <a:pt x="833120" y="660400"/>
                    <a:pt x="822960" y="648970"/>
                    <a:pt x="819150" y="637540"/>
                  </a:cubicBezTo>
                  <a:cubicBezTo>
                    <a:pt x="815340" y="626110"/>
                    <a:pt x="815340" y="610870"/>
                    <a:pt x="819150" y="599440"/>
                  </a:cubicBezTo>
                  <a:cubicBezTo>
                    <a:pt x="822960" y="589280"/>
                    <a:pt x="830580" y="580390"/>
                    <a:pt x="844550" y="572770"/>
                  </a:cubicBezTo>
                  <a:cubicBezTo>
                    <a:pt x="869950" y="558800"/>
                    <a:pt x="909320" y="563880"/>
                    <a:pt x="972820" y="542290"/>
                  </a:cubicBezTo>
                  <a:cubicBezTo>
                    <a:pt x="1174750" y="474980"/>
                    <a:pt x="2086610" y="20320"/>
                    <a:pt x="2204720" y="5080"/>
                  </a:cubicBezTo>
                  <a:cubicBezTo>
                    <a:pt x="2223770" y="2540"/>
                    <a:pt x="2230120" y="5080"/>
                    <a:pt x="2239010" y="10160"/>
                  </a:cubicBezTo>
                  <a:cubicBezTo>
                    <a:pt x="2249170" y="15240"/>
                    <a:pt x="2259330" y="25400"/>
                    <a:pt x="2261870" y="36830"/>
                  </a:cubicBezTo>
                  <a:cubicBezTo>
                    <a:pt x="2265680" y="49530"/>
                    <a:pt x="2261870" y="72390"/>
                    <a:pt x="2254250" y="82550"/>
                  </a:cubicBezTo>
                  <a:cubicBezTo>
                    <a:pt x="2247900" y="91440"/>
                    <a:pt x="2237740" y="96520"/>
                    <a:pt x="2225040" y="100330"/>
                  </a:cubicBezTo>
                  <a:cubicBezTo>
                    <a:pt x="2202180" y="107950"/>
                    <a:pt x="2169160" y="100330"/>
                    <a:pt x="2124710" y="107950"/>
                  </a:cubicBezTo>
                  <a:cubicBezTo>
                    <a:pt x="2028190" y="124460"/>
                    <a:pt x="1866900" y="171450"/>
                    <a:pt x="1675130" y="226060"/>
                  </a:cubicBezTo>
                  <a:cubicBezTo>
                    <a:pt x="1325880" y="325120"/>
                    <a:pt x="438150" y="628650"/>
                    <a:pt x="205740" y="678180"/>
                  </a:cubicBezTo>
                  <a:cubicBezTo>
                    <a:pt x="134620" y="693420"/>
                    <a:pt x="96520" y="697230"/>
                    <a:pt x="64770" y="695960"/>
                  </a:cubicBezTo>
                  <a:cubicBezTo>
                    <a:pt x="48260" y="694690"/>
                    <a:pt x="36830" y="694690"/>
                    <a:pt x="26670" y="687070"/>
                  </a:cubicBezTo>
                  <a:cubicBezTo>
                    <a:pt x="15240" y="678180"/>
                    <a:pt x="1270" y="656590"/>
                    <a:pt x="1270" y="641350"/>
                  </a:cubicBezTo>
                  <a:cubicBezTo>
                    <a:pt x="1270" y="626110"/>
                    <a:pt x="6350" y="612140"/>
                    <a:pt x="24130" y="595630"/>
                  </a:cubicBezTo>
                  <a:cubicBezTo>
                    <a:pt x="76200" y="544830"/>
                    <a:pt x="313690" y="466090"/>
                    <a:pt x="438150" y="401320"/>
                  </a:cubicBezTo>
                  <a:cubicBezTo>
                    <a:pt x="544830" y="345440"/>
                    <a:pt x="674370" y="246380"/>
                    <a:pt x="728980" y="233680"/>
                  </a:cubicBezTo>
                  <a:cubicBezTo>
                    <a:pt x="749300" y="229870"/>
                    <a:pt x="759460" y="231140"/>
                    <a:pt x="772160" y="237490"/>
                  </a:cubicBezTo>
                  <a:cubicBezTo>
                    <a:pt x="783590" y="243840"/>
                    <a:pt x="796290" y="256540"/>
                    <a:pt x="801370" y="269240"/>
                  </a:cubicBezTo>
                  <a:cubicBezTo>
                    <a:pt x="806450" y="281940"/>
                    <a:pt x="806450" y="299720"/>
                    <a:pt x="802640" y="312420"/>
                  </a:cubicBezTo>
                  <a:cubicBezTo>
                    <a:pt x="798830" y="325120"/>
                    <a:pt x="774700" y="345440"/>
                    <a:pt x="774700" y="345440"/>
                  </a:cubicBezTo>
                </a:path>
              </a:pathLst>
            </a:custGeom>
            <a:solidFill>
              <a:srgbClr val="FDFDFD"/>
            </a:solidFill>
            <a:ln>
              <a:noFill/>
            </a:ln>
          </p:spPr>
        </p:sp>
      </p:grpSp>
      <p:grpSp>
        <p:nvGrpSpPr>
          <p:cNvPr id="17" name="Group 17"/>
          <p:cNvGrpSpPr/>
          <p:nvPr/>
        </p:nvGrpSpPr>
        <p:grpSpPr>
          <a:xfrm>
            <a:off x="12965430" y="9068752"/>
            <a:ext cx="184785" cy="188595"/>
            <a:chOff x="0" y="0"/>
            <a:chExt cx="246380" cy="251460"/>
          </a:xfrm>
        </p:grpSpPr>
        <p:sp>
          <p:nvSpPr>
            <p:cNvPr id="18" name="Freeform 18"/>
            <p:cNvSpPr/>
            <p:nvPr/>
          </p:nvSpPr>
          <p:spPr>
            <a:xfrm>
              <a:off x="43180" y="48260"/>
              <a:ext cx="149860" cy="154940"/>
            </a:xfrm>
            <a:custGeom>
              <a:avLst/>
              <a:gdLst/>
              <a:ahLst/>
              <a:cxnLst/>
              <a:rect l="l" t="t" r="r" b="b"/>
              <a:pathLst>
                <a:path w="149860" h="154940">
                  <a:moveTo>
                    <a:pt x="149860" y="53340"/>
                  </a:moveTo>
                  <a:cubicBezTo>
                    <a:pt x="147320" y="107950"/>
                    <a:pt x="123190" y="134620"/>
                    <a:pt x="107950" y="144780"/>
                  </a:cubicBezTo>
                  <a:cubicBezTo>
                    <a:pt x="96520" y="151130"/>
                    <a:pt x="85090" y="154940"/>
                    <a:pt x="72390" y="152400"/>
                  </a:cubicBezTo>
                  <a:cubicBezTo>
                    <a:pt x="54610" y="149860"/>
                    <a:pt x="22860" y="133350"/>
                    <a:pt x="11430" y="115570"/>
                  </a:cubicBezTo>
                  <a:cubicBezTo>
                    <a:pt x="0" y="97790"/>
                    <a:pt x="1270" y="62230"/>
                    <a:pt x="7620" y="44450"/>
                  </a:cubicBezTo>
                  <a:cubicBezTo>
                    <a:pt x="11430" y="31750"/>
                    <a:pt x="19050" y="22860"/>
                    <a:pt x="30480" y="16510"/>
                  </a:cubicBezTo>
                  <a:cubicBezTo>
                    <a:pt x="45720" y="7620"/>
                    <a:pt x="81280" y="0"/>
                    <a:pt x="99060" y="2540"/>
                  </a:cubicBezTo>
                  <a:cubicBezTo>
                    <a:pt x="111760" y="5080"/>
                    <a:pt x="130810" y="21590"/>
                    <a:pt x="130810" y="21590"/>
                  </a:cubicBezTo>
                </a:path>
              </a:pathLst>
            </a:custGeom>
            <a:solidFill>
              <a:srgbClr val="FDFDFD"/>
            </a:solidFill>
            <a:ln>
              <a:noFill/>
            </a:ln>
          </p:spPr>
        </p:sp>
      </p:grpSp>
      <p:grpSp>
        <p:nvGrpSpPr>
          <p:cNvPr id="19" name="Group 19"/>
          <p:cNvGrpSpPr/>
          <p:nvPr/>
        </p:nvGrpSpPr>
        <p:grpSpPr>
          <a:xfrm>
            <a:off x="12194857" y="8551545"/>
            <a:ext cx="2188845" cy="1144905"/>
            <a:chOff x="0" y="0"/>
            <a:chExt cx="2918460" cy="1526540"/>
          </a:xfrm>
        </p:grpSpPr>
        <p:sp>
          <p:nvSpPr>
            <p:cNvPr id="20" name="Freeform 20"/>
            <p:cNvSpPr/>
            <p:nvPr/>
          </p:nvSpPr>
          <p:spPr>
            <a:xfrm>
              <a:off x="49530" y="39370"/>
              <a:ext cx="2821940" cy="1445260"/>
            </a:xfrm>
            <a:custGeom>
              <a:avLst/>
              <a:gdLst/>
              <a:ahLst/>
              <a:cxnLst/>
              <a:rect l="l" t="t" r="r" b="b"/>
              <a:pathLst>
                <a:path w="2821940" h="1445260">
                  <a:moveTo>
                    <a:pt x="1109980" y="706120"/>
                  </a:moveTo>
                  <a:cubicBezTo>
                    <a:pt x="1508760" y="781050"/>
                    <a:pt x="1578610" y="784860"/>
                    <a:pt x="1644650" y="783590"/>
                  </a:cubicBezTo>
                  <a:cubicBezTo>
                    <a:pt x="1703070" y="782320"/>
                    <a:pt x="1772920" y="758190"/>
                    <a:pt x="1808480" y="767080"/>
                  </a:cubicBezTo>
                  <a:cubicBezTo>
                    <a:pt x="1827530" y="772160"/>
                    <a:pt x="1838960" y="782320"/>
                    <a:pt x="1847850" y="792480"/>
                  </a:cubicBezTo>
                  <a:cubicBezTo>
                    <a:pt x="1855470" y="801370"/>
                    <a:pt x="1859280" y="810260"/>
                    <a:pt x="1860550" y="821690"/>
                  </a:cubicBezTo>
                  <a:cubicBezTo>
                    <a:pt x="1861820" y="835660"/>
                    <a:pt x="1858010" y="854710"/>
                    <a:pt x="1850390" y="867410"/>
                  </a:cubicBezTo>
                  <a:cubicBezTo>
                    <a:pt x="1842770" y="880110"/>
                    <a:pt x="1833880" y="885190"/>
                    <a:pt x="1812290" y="895350"/>
                  </a:cubicBezTo>
                  <a:cubicBezTo>
                    <a:pt x="1747520" y="927100"/>
                    <a:pt x="1480820" y="1035050"/>
                    <a:pt x="1385570" y="1013460"/>
                  </a:cubicBezTo>
                  <a:cubicBezTo>
                    <a:pt x="1328420" y="1000760"/>
                    <a:pt x="1270000" y="946150"/>
                    <a:pt x="1264920" y="909320"/>
                  </a:cubicBezTo>
                  <a:cubicBezTo>
                    <a:pt x="1261110" y="877570"/>
                    <a:pt x="1296670" y="849630"/>
                    <a:pt x="1334770" y="810260"/>
                  </a:cubicBezTo>
                  <a:cubicBezTo>
                    <a:pt x="1417320" y="725170"/>
                    <a:pt x="1697990" y="528320"/>
                    <a:pt x="1789430" y="466090"/>
                  </a:cubicBezTo>
                  <a:cubicBezTo>
                    <a:pt x="1827530" y="440690"/>
                    <a:pt x="1851660" y="421640"/>
                    <a:pt x="1871980" y="415290"/>
                  </a:cubicBezTo>
                  <a:cubicBezTo>
                    <a:pt x="1883410" y="411480"/>
                    <a:pt x="1891030" y="411480"/>
                    <a:pt x="1899920" y="414020"/>
                  </a:cubicBezTo>
                  <a:cubicBezTo>
                    <a:pt x="1911350" y="416560"/>
                    <a:pt x="1926590" y="426720"/>
                    <a:pt x="1934210" y="436880"/>
                  </a:cubicBezTo>
                  <a:cubicBezTo>
                    <a:pt x="1941830" y="447040"/>
                    <a:pt x="1946910" y="464820"/>
                    <a:pt x="1945640" y="477520"/>
                  </a:cubicBezTo>
                  <a:cubicBezTo>
                    <a:pt x="1944370" y="490220"/>
                    <a:pt x="1941830" y="497840"/>
                    <a:pt x="1927860" y="514350"/>
                  </a:cubicBezTo>
                  <a:cubicBezTo>
                    <a:pt x="1865630" y="585470"/>
                    <a:pt x="1383030" y="863600"/>
                    <a:pt x="1261110" y="948690"/>
                  </a:cubicBezTo>
                  <a:cubicBezTo>
                    <a:pt x="1214120" y="981710"/>
                    <a:pt x="1196340" y="991870"/>
                    <a:pt x="1164590" y="1021080"/>
                  </a:cubicBezTo>
                  <a:cubicBezTo>
                    <a:pt x="1126490" y="1055370"/>
                    <a:pt x="1083310" y="1126490"/>
                    <a:pt x="1052830" y="1144270"/>
                  </a:cubicBezTo>
                  <a:cubicBezTo>
                    <a:pt x="1037590" y="1153160"/>
                    <a:pt x="1026160" y="1155700"/>
                    <a:pt x="1013460" y="1154430"/>
                  </a:cubicBezTo>
                  <a:cubicBezTo>
                    <a:pt x="1000760" y="1153160"/>
                    <a:pt x="985520" y="1145540"/>
                    <a:pt x="976630" y="1135380"/>
                  </a:cubicBezTo>
                  <a:cubicBezTo>
                    <a:pt x="967740" y="1126490"/>
                    <a:pt x="962660" y="1109980"/>
                    <a:pt x="962660" y="1097280"/>
                  </a:cubicBezTo>
                  <a:cubicBezTo>
                    <a:pt x="962660" y="1084580"/>
                    <a:pt x="963930" y="1075690"/>
                    <a:pt x="976630" y="1057910"/>
                  </a:cubicBezTo>
                  <a:cubicBezTo>
                    <a:pt x="1033780" y="980440"/>
                    <a:pt x="1511300" y="666750"/>
                    <a:pt x="1630680" y="568960"/>
                  </a:cubicBezTo>
                  <a:cubicBezTo>
                    <a:pt x="1677670" y="530860"/>
                    <a:pt x="1697990" y="497840"/>
                    <a:pt x="1725930" y="483870"/>
                  </a:cubicBezTo>
                  <a:cubicBezTo>
                    <a:pt x="1742440" y="474980"/>
                    <a:pt x="1758950" y="469900"/>
                    <a:pt x="1772920" y="473710"/>
                  </a:cubicBezTo>
                  <a:cubicBezTo>
                    <a:pt x="1786890" y="477520"/>
                    <a:pt x="1805940" y="490220"/>
                    <a:pt x="1812290" y="504190"/>
                  </a:cubicBezTo>
                  <a:cubicBezTo>
                    <a:pt x="1818640" y="516890"/>
                    <a:pt x="1818640" y="532130"/>
                    <a:pt x="1808480" y="553720"/>
                  </a:cubicBezTo>
                  <a:cubicBezTo>
                    <a:pt x="1779270" y="617220"/>
                    <a:pt x="1569720" y="869950"/>
                    <a:pt x="1501140" y="867410"/>
                  </a:cubicBezTo>
                  <a:cubicBezTo>
                    <a:pt x="1465580" y="866140"/>
                    <a:pt x="1416050" y="807720"/>
                    <a:pt x="1421130" y="775970"/>
                  </a:cubicBezTo>
                  <a:cubicBezTo>
                    <a:pt x="1428750" y="726440"/>
                    <a:pt x="1615440" y="666750"/>
                    <a:pt x="1681480" y="619760"/>
                  </a:cubicBezTo>
                  <a:cubicBezTo>
                    <a:pt x="1725930" y="588010"/>
                    <a:pt x="1755140" y="551180"/>
                    <a:pt x="1785620" y="530860"/>
                  </a:cubicBezTo>
                  <a:cubicBezTo>
                    <a:pt x="1805940" y="516890"/>
                    <a:pt x="1823720" y="504190"/>
                    <a:pt x="1841500" y="501650"/>
                  </a:cubicBezTo>
                  <a:cubicBezTo>
                    <a:pt x="1858010" y="499110"/>
                    <a:pt x="1875790" y="502920"/>
                    <a:pt x="1888490" y="510540"/>
                  </a:cubicBezTo>
                  <a:cubicBezTo>
                    <a:pt x="1901190" y="518160"/>
                    <a:pt x="1915160" y="534670"/>
                    <a:pt x="1918970" y="549910"/>
                  </a:cubicBezTo>
                  <a:cubicBezTo>
                    <a:pt x="1922780" y="563880"/>
                    <a:pt x="1922780" y="579120"/>
                    <a:pt x="1915160" y="598170"/>
                  </a:cubicBezTo>
                  <a:cubicBezTo>
                    <a:pt x="1898650" y="638810"/>
                    <a:pt x="1837690" y="701040"/>
                    <a:pt x="1779270" y="765810"/>
                  </a:cubicBezTo>
                  <a:cubicBezTo>
                    <a:pt x="1690370" y="864870"/>
                    <a:pt x="1479550" y="1104900"/>
                    <a:pt x="1424940" y="1129030"/>
                  </a:cubicBezTo>
                  <a:cubicBezTo>
                    <a:pt x="1412240" y="1135380"/>
                    <a:pt x="1405890" y="1132840"/>
                    <a:pt x="1397000" y="1130300"/>
                  </a:cubicBezTo>
                  <a:cubicBezTo>
                    <a:pt x="1385570" y="1127760"/>
                    <a:pt x="1369060" y="1117600"/>
                    <a:pt x="1361440" y="1107440"/>
                  </a:cubicBezTo>
                  <a:cubicBezTo>
                    <a:pt x="1353820" y="1097280"/>
                    <a:pt x="1348740" y="1080770"/>
                    <a:pt x="1350010" y="1068070"/>
                  </a:cubicBezTo>
                  <a:cubicBezTo>
                    <a:pt x="1351280" y="1055370"/>
                    <a:pt x="1355090" y="1047750"/>
                    <a:pt x="1367790" y="1031240"/>
                  </a:cubicBezTo>
                  <a:cubicBezTo>
                    <a:pt x="1410970" y="972820"/>
                    <a:pt x="1609090" y="810260"/>
                    <a:pt x="1724660" y="694690"/>
                  </a:cubicBezTo>
                  <a:cubicBezTo>
                    <a:pt x="1841500" y="579120"/>
                    <a:pt x="2005330" y="374650"/>
                    <a:pt x="2065020" y="337820"/>
                  </a:cubicBezTo>
                  <a:cubicBezTo>
                    <a:pt x="2081530" y="327660"/>
                    <a:pt x="2090420" y="325120"/>
                    <a:pt x="2101850" y="326390"/>
                  </a:cubicBezTo>
                  <a:cubicBezTo>
                    <a:pt x="2113280" y="327660"/>
                    <a:pt x="2128520" y="334010"/>
                    <a:pt x="2136140" y="341630"/>
                  </a:cubicBezTo>
                  <a:cubicBezTo>
                    <a:pt x="2145030" y="349250"/>
                    <a:pt x="2151380" y="364490"/>
                    <a:pt x="2151380" y="375920"/>
                  </a:cubicBezTo>
                  <a:cubicBezTo>
                    <a:pt x="2151380" y="387350"/>
                    <a:pt x="2150110" y="394970"/>
                    <a:pt x="2139950" y="411480"/>
                  </a:cubicBezTo>
                  <a:cubicBezTo>
                    <a:pt x="2101850" y="471170"/>
                    <a:pt x="1827530" y="720090"/>
                    <a:pt x="1758950" y="758190"/>
                  </a:cubicBezTo>
                  <a:cubicBezTo>
                    <a:pt x="1738630" y="769620"/>
                    <a:pt x="1728470" y="773430"/>
                    <a:pt x="1713230" y="772160"/>
                  </a:cubicBezTo>
                  <a:cubicBezTo>
                    <a:pt x="1697990" y="770890"/>
                    <a:pt x="1680210" y="762000"/>
                    <a:pt x="1670050" y="751840"/>
                  </a:cubicBezTo>
                  <a:cubicBezTo>
                    <a:pt x="1659890" y="741680"/>
                    <a:pt x="1651000" y="723900"/>
                    <a:pt x="1649730" y="708660"/>
                  </a:cubicBezTo>
                  <a:cubicBezTo>
                    <a:pt x="1648460" y="693420"/>
                    <a:pt x="1652270" y="680720"/>
                    <a:pt x="1664970" y="662940"/>
                  </a:cubicBezTo>
                  <a:cubicBezTo>
                    <a:pt x="1691640" y="626110"/>
                    <a:pt x="1785620" y="548640"/>
                    <a:pt x="1846580" y="523240"/>
                  </a:cubicBezTo>
                  <a:cubicBezTo>
                    <a:pt x="1894840" y="502920"/>
                    <a:pt x="1965960" y="486410"/>
                    <a:pt x="1991360" y="504190"/>
                  </a:cubicBezTo>
                  <a:cubicBezTo>
                    <a:pt x="2009140" y="516890"/>
                    <a:pt x="2015490" y="551180"/>
                    <a:pt x="2009140" y="579120"/>
                  </a:cubicBezTo>
                  <a:cubicBezTo>
                    <a:pt x="1998980" y="623570"/>
                    <a:pt x="1938020" y="674370"/>
                    <a:pt x="1883410" y="736600"/>
                  </a:cubicBezTo>
                  <a:cubicBezTo>
                    <a:pt x="1793240" y="840740"/>
                    <a:pt x="1572260" y="1101090"/>
                    <a:pt x="1504950" y="1131570"/>
                  </a:cubicBezTo>
                  <a:cubicBezTo>
                    <a:pt x="1485900" y="1140460"/>
                    <a:pt x="1474470" y="1137920"/>
                    <a:pt x="1461770" y="1132840"/>
                  </a:cubicBezTo>
                  <a:cubicBezTo>
                    <a:pt x="1449070" y="1127760"/>
                    <a:pt x="1436370" y="1116330"/>
                    <a:pt x="1430020" y="1104900"/>
                  </a:cubicBezTo>
                  <a:cubicBezTo>
                    <a:pt x="1423670" y="1093470"/>
                    <a:pt x="1422400" y="1074420"/>
                    <a:pt x="1423670" y="1062990"/>
                  </a:cubicBezTo>
                  <a:cubicBezTo>
                    <a:pt x="1424940" y="1052830"/>
                    <a:pt x="1427480" y="1050290"/>
                    <a:pt x="1436370" y="1037590"/>
                  </a:cubicBezTo>
                  <a:cubicBezTo>
                    <a:pt x="1483360" y="972820"/>
                    <a:pt x="1842770" y="648970"/>
                    <a:pt x="1967230" y="520700"/>
                  </a:cubicBezTo>
                  <a:cubicBezTo>
                    <a:pt x="2038350" y="448310"/>
                    <a:pt x="2091690" y="369570"/>
                    <a:pt x="2128520" y="344170"/>
                  </a:cubicBezTo>
                  <a:cubicBezTo>
                    <a:pt x="2143760" y="334010"/>
                    <a:pt x="2151380" y="330200"/>
                    <a:pt x="2164080" y="330200"/>
                  </a:cubicBezTo>
                  <a:cubicBezTo>
                    <a:pt x="2178050" y="330200"/>
                    <a:pt x="2198370" y="342900"/>
                    <a:pt x="2207260" y="351790"/>
                  </a:cubicBezTo>
                  <a:cubicBezTo>
                    <a:pt x="2213610" y="358140"/>
                    <a:pt x="2216150" y="367030"/>
                    <a:pt x="2217420" y="375920"/>
                  </a:cubicBezTo>
                  <a:cubicBezTo>
                    <a:pt x="2218690" y="387350"/>
                    <a:pt x="2217420" y="394970"/>
                    <a:pt x="2208530" y="412750"/>
                  </a:cubicBezTo>
                  <a:cubicBezTo>
                    <a:pt x="2167890" y="487680"/>
                    <a:pt x="1781810" y="844550"/>
                    <a:pt x="1736090" y="924560"/>
                  </a:cubicBezTo>
                  <a:cubicBezTo>
                    <a:pt x="1724660" y="944880"/>
                    <a:pt x="1732280" y="957580"/>
                    <a:pt x="1723390" y="967740"/>
                  </a:cubicBezTo>
                  <a:cubicBezTo>
                    <a:pt x="1714500" y="977900"/>
                    <a:pt x="1699260" y="985520"/>
                    <a:pt x="1685290" y="988060"/>
                  </a:cubicBezTo>
                  <a:cubicBezTo>
                    <a:pt x="1672590" y="990600"/>
                    <a:pt x="1654810" y="988060"/>
                    <a:pt x="1643380" y="980440"/>
                  </a:cubicBezTo>
                  <a:cubicBezTo>
                    <a:pt x="1631950" y="972820"/>
                    <a:pt x="1621790" y="957580"/>
                    <a:pt x="1617980" y="944880"/>
                  </a:cubicBezTo>
                  <a:cubicBezTo>
                    <a:pt x="1614170" y="932180"/>
                    <a:pt x="1614170" y="918210"/>
                    <a:pt x="1621790" y="902970"/>
                  </a:cubicBezTo>
                  <a:cubicBezTo>
                    <a:pt x="1638300" y="872490"/>
                    <a:pt x="1711960" y="819150"/>
                    <a:pt x="1750060" y="793750"/>
                  </a:cubicBezTo>
                  <a:cubicBezTo>
                    <a:pt x="1775460" y="775970"/>
                    <a:pt x="1798320" y="759460"/>
                    <a:pt x="1819910" y="755650"/>
                  </a:cubicBezTo>
                  <a:cubicBezTo>
                    <a:pt x="1837690" y="753110"/>
                    <a:pt x="1856740" y="758190"/>
                    <a:pt x="1869440" y="764540"/>
                  </a:cubicBezTo>
                  <a:cubicBezTo>
                    <a:pt x="1879600" y="769620"/>
                    <a:pt x="1888490" y="777240"/>
                    <a:pt x="1893570" y="788670"/>
                  </a:cubicBezTo>
                  <a:cubicBezTo>
                    <a:pt x="1901190" y="803910"/>
                    <a:pt x="1907540" y="825500"/>
                    <a:pt x="1897380" y="854710"/>
                  </a:cubicBezTo>
                  <a:cubicBezTo>
                    <a:pt x="1866900" y="942340"/>
                    <a:pt x="1565910" y="1275080"/>
                    <a:pt x="1494790" y="1308100"/>
                  </a:cubicBezTo>
                  <a:cubicBezTo>
                    <a:pt x="1475740" y="1316990"/>
                    <a:pt x="1464310" y="1313180"/>
                    <a:pt x="1451610" y="1309370"/>
                  </a:cubicBezTo>
                  <a:cubicBezTo>
                    <a:pt x="1438910" y="1305560"/>
                    <a:pt x="1424940" y="1292860"/>
                    <a:pt x="1418590" y="1281430"/>
                  </a:cubicBezTo>
                  <a:cubicBezTo>
                    <a:pt x="1412240" y="1270000"/>
                    <a:pt x="1409700" y="1250950"/>
                    <a:pt x="1412240" y="1238250"/>
                  </a:cubicBezTo>
                  <a:cubicBezTo>
                    <a:pt x="1413510" y="1228090"/>
                    <a:pt x="1414780" y="1225550"/>
                    <a:pt x="1424940" y="1212850"/>
                  </a:cubicBezTo>
                  <a:cubicBezTo>
                    <a:pt x="1487170" y="1127760"/>
                    <a:pt x="2200910" y="430530"/>
                    <a:pt x="2294890" y="368300"/>
                  </a:cubicBezTo>
                  <a:cubicBezTo>
                    <a:pt x="2310130" y="358140"/>
                    <a:pt x="2315210" y="355600"/>
                    <a:pt x="2325370" y="355600"/>
                  </a:cubicBezTo>
                  <a:cubicBezTo>
                    <a:pt x="2335530" y="355600"/>
                    <a:pt x="2350770" y="359410"/>
                    <a:pt x="2358390" y="365760"/>
                  </a:cubicBezTo>
                  <a:cubicBezTo>
                    <a:pt x="2367280" y="372110"/>
                    <a:pt x="2373630" y="386080"/>
                    <a:pt x="2374900" y="396240"/>
                  </a:cubicBezTo>
                  <a:cubicBezTo>
                    <a:pt x="2376170" y="406400"/>
                    <a:pt x="2376170" y="414020"/>
                    <a:pt x="2368550" y="429260"/>
                  </a:cubicBezTo>
                  <a:cubicBezTo>
                    <a:pt x="2338070" y="485140"/>
                    <a:pt x="2118360" y="669290"/>
                    <a:pt x="2030730" y="762000"/>
                  </a:cubicBezTo>
                  <a:cubicBezTo>
                    <a:pt x="1971040" y="825500"/>
                    <a:pt x="1921510" y="901700"/>
                    <a:pt x="1885950" y="927100"/>
                  </a:cubicBezTo>
                  <a:cubicBezTo>
                    <a:pt x="1870710" y="937260"/>
                    <a:pt x="1860550" y="942340"/>
                    <a:pt x="1847850" y="942340"/>
                  </a:cubicBezTo>
                  <a:cubicBezTo>
                    <a:pt x="1835150" y="942340"/>
                    <a:pt x="1819910" y="935990"/>
                    <a:pt x="1809750" y="928370"/>
                  </a:cubicBezTo>
                  <a:cubicBezTo>
                    <a:pt x="1799590" y="919480"/>
                    <a:pt x="1790700" y="905510"/>
                    <a:pt x="1789430" y="892810"/>
                  </a:cubicBezTo>
                  <a:cubicBezTo>
                    <a:pt x="1788160" y="880110"/>
                    <a:pt x="1790700" y="867410"/>
                    <a:pt x="1798320" y="853440"/>
                  </a:cubicBezTo>
                  <a:cubicBezTo>
                    <a:pt x="1809750" y="831850"/>
                    <a:pt x="1837690" y="791210"/>
                    <a:pt x="1865630" y="779780"/>
                  </a:cubicBezTo>
                  <a:cubicBezTo>
                    <a:pt x="1892300" y="769620"/>
                    <a:pt x="1938020" y="770890"/>
                    <a:pt x="1958340" y="786130"/>
                  </a:cubicBezTo>
                  <a:cubicBezTo>
                    <a:pt x="1978660" y="801370"/>
                    <a:pt x="1990090" y="836930"/>
                    <a:pt x="1986280" y="871220"/>
                  </a:cubicBezTo>
                  <a:cubicBezTo>
                    <a:pt x="1981200" y="929640"/>
                    <a:pt x="1897380" y="1056640"/>
                    <a:pt x="1863090" y="1094740"/>
                  </a:cubicBezTo>
                  <a:cubicBezTo>
                    <a:pt x="1847850" y="1112520"/>
                    <a:pt x="1835150" y="1120140"/>
                    <a:pt x="1819910" y="1123950"/>
                  </a:cubicBezTo>
                  <a:cubicBezTo>
                    <a:pt x="1804670" y="1127760"/>
                    <a:pt x="1783080" y="1122680"/>
                    <a:pt x="1769110" y="1116330"/>
                  </a:cubicBezTo>
                  <a:cubicBezTo>
                    <a:pt x="1757680" y="1111250"/>
                    <a:pt x="1748790" y="1102360"/>
                    <a:pt x="1742440" y="1092200"/>
                  </a:cubicBezTo>
                  <a:cubicBezTo>
                    <a:pt x="1734820" y="1079500"/>
                    <a:pt x="1729740" y="1057910"/>
                    <a:pt x="1731010" y="1042670"/>
                  </a:cubicBezTo>
                  <a:cubicBezTo>
                    <a:pt x="1732280" y="1029970"/>
                    <a:pt x="1733550" y="1024890"/>
                    <a:pt x="1743710" y="1009650"/>
                  </a:cubicBezTo>
                  <a:cubicBezTo>
                    <a:pt x="1776730" y="956310"/>
                    <a:pt x="1971040" y="726440"/>
                    <a:pt x="2040890" y="689610"/>
                  </a:cubicBezTo>
                  <a:cubicBezTo>
                    <a:pt x="2068830" y="674370"/>
                    <a:pt x="2090420" y="673100"/>
                    <a:pt x="2110740" y="679450"/>
                  </a:cubicBezTo>
                  <a:cubicBezTo>
                    <a:pt x="2129790" y="685800"/>
                    <a:pt x="2152650" y="709930"/>
                    <a:pt x="2159000" y="728980"/>
                  </a:cubicBezTo>
                  <a:cubicBezTo>
                    <a:pt x="2165350" y="745490"/>
                    <a:pt x="2161540" y="760730"/>
                    <a:pt x="2155190" y="782320"/>
                  </a:cubicBezTo>
                  <a:cubicBezTo>
                    <a:pt x="2143760" y="819150"/>
                    <a:pt x="2106930" y="869950"/>
                    <a:pt x="2071370" y="920750"/>
                  </a:cubicBezTo>
                  <a:cubicBezTo>
                    <a:pt x="2023110" y="989330"/>
                    <a:pt x="1922780" y="1121410"/>
                    <a:pt x="1883410" y="1154430"/>
                  </a:cubicBezTo>
                  <a:cubicBezTo>
                    <a:pt x="1869440" y="1165860"/>
                    <a:pt x="1861820" y="1169670"/>
                    <a:pt x="1849120" y="1172210"/>
                  </a:cubicBezTo>
                  <a:cubicBezTo>
                    <a:pt x="1837690" y="1174750"/>
                    <a:pt x="1823720" y="1176020"/>
                    <a:pt x="1811020" y="1172210"/>
                  </a:cubicBezTo>
                  <a:cubicBezTo>
                    <a:pt x="1795780" y="1167130"/>
                    <a:pt x="1775460" y="1151890"/>
                    <a:pt x="1765300" y="1139190"/>
                  </a:cubicBezTo>
                  <a:cubicBezTo>
                    <a:pt x="1757680" y="1129030"/>
                    <a:pt x="1752600" y="1116330"/>
                    <a:pt x="1751330" y="1103630"/>
                  </a:cubicBezTo>
                  <a:cubicBezTo>
                    <a:pt x="1750060" y="1087120"/>
                    <a:pt x="1751330" y="1054100"/>
                    <a:pt x="1764030" y="1049020"/>
                  </a:cubicBezTo>
                  <a:cubicBezTo>
                    <a:pt x="1784350" y="1041400"/>
                    <a:pt x="1893570" y="1116330"/>
                    <a:pt x="1893570" y="1139190"/>
                  </a:cubicBezTo>
                  <a:cubicBezTo>
                    <a:pt x="1893570" y="1153160"/>
                    <a:pt x="1864360" y="1167130"/>
                    <a:pt x="1846580" y="1170940"/>
                  </a:cubicBezTo>
                  <a:cubicBezTo>
                    <a:pt x="1826260" y="1174750"/>
                    <a:pt x="1791970" y="1165860"/>
                    <a:pt x="1775460" y="1153160"/>
                  </a:cubicBezTo>
                  <a:cubicBezTo>
                    <a:pt x="1761490" y="1141730"/>
                    <a:pt x="1752600" y="1121410"/>
                    <a:pt x="1750060" y="1103630"/>
                  </a:cubicBezTo>
                  <a:cubicBezTo>
                    <a:pt x="1747520" y="1085850"/>
                    <a:pt x="1750060" y="1074420"/>
                    <a:pt x="1762760" y="1049020"/>
                  </a:cubicBezTo>
                  <a:cubicBezTo>
                    <a:pt x="1802130" y="969010"/>
                    <a:pt x="2070100" y="646430"/>
                    <a:pt x="2127250" y="601980"/>
                  </a:cubicBezTo>
                  <a:cubicBezTo>
                    <a:pt x="2141220" y="591820"/>
                    <a:pt x="2146300" y="589280"/>
                    <a:pt x="2157730" y="588010"/>
                  </a:cubicBezTo>
                  <a:cubicBezTo>
                    <a:pt x="2171700" y="586740"/>
                    <a:pt x="2193290" y="589280"/>
                    <a:pt x="2205990" y="598170"/>
                  </a:cubicBezTo>
                  <a:cubicBezTo>
                    <a:pt x="2218690" y="607060"/>
                    <a:pt x="2231390" y="622300"/>
                    <a:pt x="2235200" y="637540"/>
                  </a:cubicBezTo>
                  <a:cubicBezTo>
                    <a:pt x="2239010" y="651510"/>
                    <a:pt x="2240280" y="665480"/>
                    <a:pt x="2232660" y="685800"/>
                  </a:cubicBezTo>
                  <a:cubicBezTo>
                    <a:pt x="2211070" y="741680"/>
                    <a:pt x="2091690" y="850900"/>
                    <a:pt x="2011680" y="953770"/>
                  </a:cubicBezTo>
                  <a:cubicBezTo>
                    <a:pt x="1908810" y="1085850"/>
                    <a:pt x="1729740" y="1366520"/>
                    <a:pt x="1670050" y="1417320"/>
                  </a:cubicBezTo>
                  <a:cubicBezTo>
                    <a:pt x="1653540" y="1431290"/>
                    <a:pt x="1644650" y="1433830"/>
                    <a:pt x="1633220" y="1436370"/>
                  </a:cubicBezTo>
                  <a:cubicBezTo>
                    <a:pt x="1623060" y="1437640"/>
                    <a:pt x="1614170" y="1436370"/>
                    <a:pt x="1605280" y="1432560"/>
                  </a:cubicBezTo>
                  <a:cubicBezTo>
                    <a:pt x="1595120" y="1427480"/>
                    <a:pt x="1581150" y="1417320"/>
                    <a:pt x="1574800" y="1405890"/>
                  </a:cubicBezTo>
                  <a:cubicBezTo>
                    <a:pt x="1568450" y="1394460"/>
                    <a:pt x="1563370" y="1383030"/>
                    <a:pt x="1569720" y="1365250"/>
                  </a:cubicBezTo>
                  <a:cubicBezTo>
                    <a:pt x="1590040" y="1303020"/>
                    <a:pt x="1812290" y="1078230"/>
                    <a:pt x="1905000" y="1013460"/>
                  </a:cubicBezTo>
                  <a:cubicBezTo>
                    <a:pt x="1957070" y="977900"/>
                    <a:pt x="2011680" y="943610"/>
                    <a:pt x="2043430" y="953770"/>
                  </a:cubicBezTo>
                  <a:cubicBezTo>
                    <a:pt x="2068830" y="962660"/>
                    <a:pt x="2087880" y="1004570"/>
                    <a:pt x="2091690" y="1037590"/>
                  </a:cubicBezTo>
                  <a:cubicBezTo>
                    <a:pt x="2095500" y="1079500"/>
                    <a:pt x="2061210" y="1146810"/>
                    <a:pt x="2042160" y="1186180"/>
                  </a:cubicBezTo>
                  <a:cubicBezTo>
                    <a:pt x="2029460" y="1214120"/>
                    <a:pt x="2004060" y="1231900"/>
                    <a:pt x="2000250" y="1252220"/>
                  </a:cubicBezTo>
                  <a:cubicBezTo>
                    <a:pt x="1997710" y="1266190"/>
                    <a:pt x="2009140" y="1278890"/>
                    <a:pt x="2005330" y="1290320"/>
                  </a:cubicBezTo>
                  <a:cubicBezTo>
                    <a:pt x="2000250" y="1304290"/>
                    <a:pt x="1979930" y="1320800"/>
                    <a:pt x="1963420" y="1327150"/>
                  </a:cubicBezTo>
                  <a:cubicBezTo>
                    <a:pt x="1946910" y="1333500"/>
                    <a:pt x="1925320" y="1333500"/>
                    <a:pt x="1908810" y="1327150"/>
                  </a:cubicBezTo>
                  <a:cubicBezTo>
                    <a:pt x="1892300" y="1320800"/>
                    <a:pt x="1875790" y="1304290"/>
                    <a:pt x="1866900" y="1290320"/>
                  </a:cubicBezTo>
                  <a:cubicBezTo>
                    <a:pt x="1860550" y="1278890"/>
                    <a:pt x="1858010" y="1266190"/>
                    <a:pt x="1858010" y="1253490"/>
                  </a:cubicBezTo>
                  <a:cubicBezTo>
                    <a:pt x="1858010" y="1242060"/>
                    <a:pt x="1859280" y="1229360"/>
                    <a:pt x="1866900" y="1217930"/>
                  </a:cubicBezTo>
                  <a:cubicBezTo>
                    <a:pt x="1879600" y="1198880"/>
                    <a:pt x="1917700" y="1186180"/>
                    <a:pt x="1945640" y="1159510"/>
                  </a:cubicBezTo>
                  <a:cubicBezTo>
                    <a:pt x="1987550" y="1118870"/>
                    <a:pt x="2040890" y="1014730"/>
                    <a:pt x="2085340" y="989330"/>
                  </a:cubicBezTo>
                  <a:cubicBezTo>
                    <a:pt x="2110740" y="974090"/>
                    <a:pt x="2139950" y="971550"/>
                    <a:pt x="2160270" y="976630"/>
                  </a:cubicBezTo>
                  <a:cubicBezTo>
                    <a:pt x="2178050" y="981710"/>
                    <a:pt x="2195830" y="998220"/>
                    <a:pt x="2204720" y="1013460"/>
                  </a:cubicBezTo>
                  <a:cubicBezTo>
                    <a:pt x="2213610" y="1028700"/>
                    <a:pt x="2218690" y="1046480"/>
                    <a:pt x="2214880" y="1070610"/>
                  </a:cubicBezTo>
                  <a:cubicBezTo>
                    <a:pt x="2207260" y="1122680"/>
                    <a:pt x="2124710" y="1266190"/>
                    <a:pt x="2094230" y="1303020"/>
                  </a:cubicBezTo>
                  <a:cubicBezTo>
                    <a:pt x="2081530" y="1318260"/>
                    <a:pt x="2075180" y="1323340"/>
                    <a:pt x="2062480" y="1328420"/>
                  </a:cubicBezTo>
                  <a:cubicBezTo>
                    <a:pt x="2045970" y="1334770"/>
                    <a:pt x="2020570" y="1338580"/>
                    <a:pt x="2002790" y="1333500"/>
                  </a:cubicBezTo>
                  <a:cubicBezTo>
                    <a:pt x="1985010" y="1328420"/>
                    <a:pt x="1963420" y="1311910"/>
                    <a:pt x="1953260" y="1297940"/>
                  </a:cubicBezTo>
                  <a:cubicBezTo>
                    <a:pt x="1944370" y="1286510"/>
                    <a:pt x="1940560" y="1273810"/>
                    <a:pt x="1940560" y="1259840"/>
                  </a:cubicBezTo>
                  <a:cubicBezTo>
                    <a:pt x="1940560" y="1242060"/>
                    <a:pt x="1943100" y="1225550"/>
                    <a:pt x="1957070" y="1201420"/>
                  </a:cubicBezTo>
                  <a:cubicBezTo>
                    <a:pt x="1992630" y="1143000"/>
                    <a:pt x="2166620" y="982980"/>
                    <a:pt x="2226310" y="953770"/>
                  </a:cubicBezTo>
                  <a:cubicBezTo>
                    <a:pt x="2250440" y="942340"/>
                    <a:pt x="2268220" y="941070"/>
                    <a:pt x="2284730" y="943610"/>
                  </a:cubicBezTo>
                  <a:cubicBezTo>
                    <a:pt x="2298700" y="944880"/>
                    <a:pt x="2311400" y="949960"/>
                    <a:pt x="2321560" y="960120"/>
                  </a:cubicBezTo>
                  <a:cubicBezTo>
                    <a:pt x="2335530" y="974090"/>
                    <a:pt x="2353310" y="1009650"/>
                    <a:pt x="2353310" y="1031240"/>
                  </a:cubicBezTo>
                  <a:cubicBezTo>
                    <a:pt x="2353310" y="1050290"/>
                    <a:pt x="2332990" y="1068070"/>
                    <a:pt x="2327910" y="1085850"/>
                  </a:cubicBezTo>
                  <a:cubicBezTo>
                    <a:pt x="2324100" y="1102360"/>
                    <a:pt x="2331720" y="1122680"/>
                    <a:pt x="2324100" y="1136650"/>
                  </a:cubicBezTo>
                  <a:cubicBezTo>
                    <a:pt x="2316480" y="1153160"/>
                    <a:pt x="2294890" y="1169670"/>
                    <a:pt x="2277110" y="1176020"/>
                  </a:cubicBezTo>
                  <a:cubicBezTo>
                    <a:pt x="2259330" y="1182370"/>
                    <a:pt x="2232660" y="1179830"/>
                    <a:pt x="2216150" y="1174750"/>
                  </a:cubicBezTo>
                  <a:cubicBezTo>
                    <a:pt x="2202180" y="1169670"/>
                    <a:pt x="2192020" y="1160780"/>
                    <a:pt x="2183130" y="1150620"/>
                  </a:cubicBezTo>
                  <a:cubicBezTo>
                    <a:pt x="2174240" y="1140460"/>
                    <a:pt x="2169160" y="1134110"/>
                    <a:pt x="2165350" y="1113790"/>
                  </a:cubicBezTo>
                  <a:cubicBezTo>
                    <a:pt x="2151380" y="1050290"/>
                    <a:pt x="2129790" y="759460"/>
                    <a:pt x="2174240" y="692150"/>
                  </a:cubicBezTo>
                  <a:cubicBezTo>
                    <a:pt x="2197100" y="657860"/>
                    <a:pt x="2266950" y="638810"/>
                    <a:pt x="2277110" y="647700"/>
                  </a:cubicBezTo>
                  <a:cubicBezTo>
                    <a:pt x="2286000" y="656590"/>
                    <a:pt x="2251710" y="699770"/>
                    <a:pt x="2240280" y="736600"/>
                  </a:cubicBezTo>
                  <a:cubicBezTo>
                    <a:pt x="2221230" y="795020"/>
                    <a:pt x="2207260" y="925830"/>
                    <a:pt x="2188210" y="969010"/>
                  </a:cubicBezTo>
                  <a:cubicBezTo>
                    <a:pt x="2180590" y="986790"/>
                    <a:pt x="2174240" y="995680"/>
                    <a:pt x="2164080" y="1004570"/>
                  </a:cubicBezTo>
                  <a:cubicBezTo>
                    <a:pt x="2153920" y="1013460"/>
                    <a:pt x="2142490" y="1022350"/>
                    <a:pt x="2128520" y="1024890"/>
                  </a:cubicBezTo>
                  <a:cubicBezTo>
                    <a:pt x="2110740" y="1028700"/>
                    <a:pt x="2082800" y="1024890"/>
                    <a:pt x="2066290" y="1018540"/>
                  </a:cubicBezTo>
                  <a:cubicBezTo>
                    <a:pt x="2052320" y="1013460"/>
                    <a:pt x="2042160" y="1004570"/>
                    <a:pt x="2034540" y="991870"/>
                  </a:cubicBezTo>
                  <a:cubicBezTo>
                    <a:pt x="2024380" y="976630"/>
                    <a:pt x="2010410" y="943610"/>
                    <a:pt x="2018030" y="930910"/>
                  </a:cubicBezTo>
                  <a:cubicBezTo>
                    <a:pt x="2026920" y="916940"/>
                    <a:pt x="2081530" y="905510"/>
                    <a:pt x="2098040" y="918210"/>
                  </a:cubicBezTo>
                  <a:cubicBezTo>
                    <a:pt x="2118360" y="934720"/>
                    <a:pt x="2109470" y="1009650"/>
                    <a:pt x="2105660" y="1052830"/>
                  </a:cubicBezTo>
                  <a:cubicBezTo>
                    <a:pt x="2101850" y="1093470"/>
                    <a:pt x="2096770" y="1141730"/>
                    <a:pt x="2076450" y="1168400"/>
                  </a:cubicBezTo>
                  <a:cubicBezTo>
                    <a:pt x="2059940" y="1191260"/>
                    <a:pt x="2028190" y="1207770"/>
                    <a:pt x="2004060" y="1210310"/>
                  </a:cubicBezTo>
                  <a:cubicBezTo>
                    <a:pt x="1983740" y="1212850"/>
                    <a:pt x="1958340" y="1200150"/>
                    <a:pt x="1943100" y="1189990"/>
                  </a:cubicBezTo>
                  <a:cubicBezTo>
                    <a:pt x="1930400" y="1181100"/>
                    <a:pt x="1922780" y="1169670"/>
                    <a:pt x="1917700" y="1155700"/>
                  </a:cubicBezTo>
                  <a:cubicBezTo>
                    <a:pt x="1911350" y="1137920"/>
                    <a:pt x="1907540" y="1121410"/>
                    <a:pt x="1915160" y="1092200"/>
                  </a:cubicBezTo>
                  <a:cubicBezTo>
                    <a:pt x="1935480" y="1008380"/>
                    <a:pt x="2098040" y="712470"/>
                    <a:pt x="2178050" y="643890"/>
                  </a:cubicBezTo>
                  <a:cubicBezTo>
                    <a:pt x="2214880" y="612140"/>
                    <a:pt x="2249170" y="596900"/>
                    <a:pt x="2284730" y="600710"/>
                  </a:cubicBezTo>
                  <a:cubicBezTo>
                    <a:pt x="2322830" y="604520"/>
                    <a:pt x="2363470" y="643890"/>
                    <a:pt x="2396490" y="674370"/>
                  </a:cubicBezTo>
                  <a:cubicBezTo>
                    <a:pt x="2430780" y="706120"/>
                    <a:pt x="2470150" y="756920"/>
                    <a:pt x="2485390" y="791210"/>
                  </a:cubicBezTo>
                  <a:cubicBezTo>
                    <a:pt x="2495550" y="812800"/>
                    <a:pt x="2498090" y="833120"/>
                    <a:pt x="2496820" y="849630"/>
                  </a:cubicBezTo>
                  <a:cubicBezTo>
                    <a:pt x="2495550" y="863600"/>
                    <a:pt x="2489200" y="876300"/>
                    <a:pt x="2481580" y="886460"/>
                  </a:cubicBezTo>
                  <a:cubicBezTo>
                    <a:pt x="2473960" y="896620"/>
                    <a:pt x="2461260" y="905510"/>
                    <a:pt x="2449830" y="910590"/>
                  </a:cubicBezTo>
                  <a:cubicBezTo>
                    <a:pt x="2438400" y="915670"/>
                    <a:pt x="2424430" y="919480"/>
                    <a:pt x="2411730" y="919480"/>
                  </a:cubicBezTo>
                  <a:cubicBezTo>
                    <a:pt x="2399030" y="919480"/>
                    <a:pt x="2386330" y="920750"/>
                    <a:pt x="2373630" y="908050"/>
                  </a:cubicBezTo>
                  <a:cubicBezTo>
                    <a:pt x="2326640" y="858520"/>
                    <a:pt x="2273300" y="476250"/>
                    <a:pt x="2235200" y="365760"/>
                  </a:cubicBezTo>
                  <a:cubicBezTo>
                    <a:pt x="2217420" y="314960"/>
                    <a:pt x="2189480" y="288290"/>
                    <a:pt x="2186940" y="257810"/>
                  </a:cubicBezTo>
                  <a:cubicBezTo>
                    <a:pt x="2185670" y="234950"/>
                    <a:pt x="2192020" y="210820"/>
                    <a:pt x="2204720" y="198120"/>
                  </a:cubicBezTo>
                  <a:cubicBezTo>
                    <a:pt x="2217420" y="184150"/>
                    <a:pt x="2246630" y="175260"/>
                    <a:pt x="2264410" y="177800"/>
                  </a:cubicBezTo>
                  <a:cubicBezTo>
                    <a:pt x="2282190" y="180340"/>
                    <a:pt x="2299970" y="194310"/>
                    <a:pt x="2313940" y="217170"/>
                  </a:cubicBezTo>
                  <a:cubicBezTo>
                    <a:pt x="2344420" y="265430"/>
                    <a:pt x="2344420" y="382270"/>
                    <a:pt x="2377440" y="490220"/>
                  </a:cubicBezTo>
                  <a:cubicBezTo>
                    <a:pt x="2426970" y="654050"/>
                    <a:pt x="2593340" y="1023620"/>
                    <a:pt x="2603500" y="1097280"/>
                  </a:cubicBezTo>
                  <a:cubicBezTo>
                    <a:pt x="2606040" y="1112520"/>
                    <a:pt x="2604770" y="1117600"/>
                    <a:pt x="2600960" y="1126490"/>
                  </a:cubicBezTo>
                  <a:cubicBezTo>
                    <a:pt x="2595880" y="1137920"/>
                    <a:pt x="2584450" y="1153160"/>
                    <a:pt x="2573020" y="1159510"/>
                  </a:cubicBezTo>
                  <a:cubicBezTo>
                    <a:pt x="2561590" y="1165860"/>
                    <a:pt x="2542540" y="1168400"/>
                    <a:pt x="2529840" y="1165860"/>
                  </a:cubicBezTo>
                  <a:cubicBezTo>
                    <a:pt x="2515870" y="1163320"/>
                    <a:pt x="2503170" y="1156970"/>
                    <a:pt x="2493010" y="1141730"/>
                  </a:cubicBezTo>
                  <a:cubicBezTo>
                    <a:pt x="2468880" y="1106170"/>
                    <a:pt x="2470150" y="970280"/>
                    <a:pt x="2451100" y="915670"/>
                  </a:cubicBezTo>
                  <a:cubicBezTo>
                    <a:pt x="2439670" y="881380"/>
                    <a:pt x="2418080" y="835660"/>
                    <a:pt x="2409190" y="838200"/>
                  </a:cubicBezTo>
                  <a:cubicBezTo>
                    <a:pt x="2396490" y="840740"/>
                    <a:pt x="2397760" y="955040"/>
                    <a:pt x="2400300" y="1002030"/>
                  </a:cubicBezTo>
                  <a:cubicBezTo>
                    <a:pt x="2401570" y="1038860"/>
                    <a:pt x="2428240" y="1087120"/>
                    <a:pt x="2414270" y="1098550"/>
                  </a:cubicBezTo>
                  <a:cubicBezTo>
                    <a:pt x="2400300" y="1109980"/>
                    <a:pt x="2332990" y="1092200"/>
                    <a:pt x="2311400" y="1062990"/>
                  </a:cubicBezTo>
                  <a:cubicBezTo>
                    <a:pt x="2278380" y="1017270"/>
                    <a:pt x="2283460" y="862330"/>
                    <a:pt x="2306320" y="802640"/>
                  </a:cubicBezTo>
                  <a:cubicBezTo>
                    <a:pt x="2321560" y="763270"/>
                    <a:pt x="2355850" y="732790"/>
                    <a:pt x="2385060" y="720090"/>
                  </a:cubicBezTo>
                  <a:cubicBezTo>
                    <a:pt x="2410460" y="709930"/>
                    <a:pt x="2438400" y="707390"/>
                    <a:pt x="2467610" y="721360"/>
                  </a:cubicBezTo>
                  <a:cubicBezTo>
                    <a:pt x="2520950" y="748030"/>
                    <a:pt x="2617470" y="886460"/>
                    <a:pt x="2644140" y="941070"/>
                  </a:cubicBezTo>
                  <a:cubicBezTo>
                    <a:pt x="2658110" y="967740"/>
                    <a:pt x="2661920" y="986790"/>
                    <a:pt x="2660650" y="1008380"/>
                  </a:cubicBezTo>
                  <a:cubicBezTo>
                    <a:pt x="2659380" y="1029970"/>
                    <a:pt x="2645410" y="1056640"/>
                    <a:pt x="2632710" y="1071880"/>
                  </a:cubicBezTo>
                  <a:cubicBezTo>
                    <a:pt x="2622550" y="1084580"/>
                    <a:pt x="2607310" y="1090930"/>
                    <a:pt x="2593340" y="1096010"/>
                  </a:cubicBezTo>
                  <a:cubicBezTo>
                    <a:pt x="2579370" y="1101090"/>
                    <a:pt x="2561590" y="1101090"/>
                    <a:pt x="2546350" y="1098550"/>
                  </a:cubicBezTo>
                  <a:cubicBezTo>
                    <a:pt x="2531110" y="1096010"/>
                    <a:pt x="2515870" y="1088390"/>
                    <a:pt x="2504440" y="1079500"/>
                  </a:cubicBezTo>
                  <a:cubicBezTo>
                    <a:pt x="2493010" y="1070610"/>
                    <a:pt x="2482850" y="1061720"/>
                    <a:pt x="2475230" y="1042670"/>
                  </a:cubicBezTo>
                  <a:cubicBezTo>
                    <a:pt x="2458720" y="996950"/>
                    <a:pt x="2459990" y="852170"/>
                    <a:pt x="2467610" y="783590"/>
                  </a:cubicBezTo>
                  <a:cubicBezTo>
                    <a:pt x="2472690" y="736600"/>
                    <a:pt x="2479040" y="698500"/>
                    <a:pt x="2496820" y="665480"/>
                  </a:cubicBezTo>
                  <a:cubicBezTo>
                    <a:pt x="2514600" y="633730"/>
                    <a:pt x="2540000" y="598170"/>
                    <a:pt x="2571750" y="585470"/>
                  </a:cubicBezTo>
                  <a:cubicBezTo>
                    <a:pt x="2604770" y="572770"/>
                    <a:pt x="2659380" y="577850"/>
                    <a:pt x="2689860" y="593090"/>
                  </a:cubicBezTo>
                  <a:cubicBezTo>
                    <a:pt x="2716530" y="607060"/>
                    <a:pt x="2731770" y="633730"/>
                    <a:pt x="2748280" y="664210"/>
                  </a:cubicBezTo>
                  <a:cubicBezTo>
                    <a:pt x="2772410" y="707390"/>
                    <a:pt x="2792730" y="772160"/>
                    <a:pt x="2804160" y="834390"/>
                  </a:cubicBezTo>
                  <a:cubicBezTo>
                    <a:pt x="2818130" y="906780"/>
                    <a:pt x="2821940" y="1012190"/>
                    <a:pt x="2818130" y="1073150"/>
                  </a:cubicBezTo>
                  <a:cubicBezTo>
                    <a:pt x="2815590" y="1111250"/>
                    <a:pt x="2815590" y="1137920"/>
                    <a:pt x="2800350" y="1165860"/>
                  </a:cubicBezTo>
                  <a:cubicBezTo>
                    <a:pt x="2782570" y="1196340"/>
                    <a:pt x="2747010" y="1228090"/>
                    <a:pt x="2712720" y="1244600"/>
                  </a:cubicBezTo>
                  <a:cubicBezTo>
                    <a:pt x="2677160" y="1261110"/>
                    <a:pt x="2654300" y="1258570"/>
                    <a:pt x="2589530" y="1264920"/>
                  </a:cubicBezTo>
                  <a:cubicBezTo>
                    <a:pt x="2367280" y="1285240"/>
                    <a:pt x="1478280" y="1270000"/>
                    <a:pt x="1087120" y="1294130"/>
                  </a:cubicBezTo>
                  <a:cubicBezTo>
                    <a:pt x="834390" y="1309370"/>
                    <a:pt x="641350" y="1330960"/>
                    <a:pt x="466090" y="1357630"/>
                  </a:cubicBezTo>
                  <a:cubicBezTo>
                    <a:pt x="335280" y="1376680"/>
                    <a:pt x="181610" y="1445260"/>
                    <a:pt x="127000" y="1424940"/>
                  </a:cubicBezTo>
                  <a:cubicBezTo>
                    <a:pt x="104140" y="1416050"/>
                    <a:pt x="92710" y="1394460"/>
                    <a:pt x="90170" y="1377950"/>
                  </a:cubicBezTo>
                  <a:cubicBezTo>
                    <a:pt x="88900" y="1363980"/>
                    <a:pt x="92710" y="1351280"/>
                    <a:pt x="109220" y="1333500"/>
                  </a:cubicBezTo>
                  <a:cubicBezTo>
                    <a:pt x="165100" y="1273810"/>
                    <a:pt x="422910" y="1177290"/>
                    <a:pt x="627380" y="1068070"/>
                  </a:cubicBezTo>
                  <a:cubicBezTo>
                    <a:pt x="928370" y="908050"/>
                    <a:pt x="1621790" y="496570"/>
                    <a:pt x="1733550" y="457200"/>
                  </a:cubicBezTo>
                  <a:cubicBezTo>
                    <a:pt x="1752600" y="450850"/>
                    <a:pt x="1757680" y="448310"/>
                    <a:pt x="1767840" y="450850"/>
                  </a:cubicBezTo>
                  <a:cubicBezTo>
                    <a:pt x="1779270" y="453390"/>
                    <a:pt x="1791970" y="459740"/>
                    <a:pt x="1798320" y="469900"/>
                  </a:cubicBezTo>
                  <a:cubicBezTo>
                    <a:pt x="1805940" y="482600"/>
                    <a:pt x="1805940" y="514350"/>
                    <a:pt x="1800860" y="527050"/>
                  </a:cubicBezTo>
                  <a:cubicBezTo>
                    <a:pt x="1797050" y="534670"/>
                    <a:pt x="1794510" y="538480"/>
                    <a:pt x="1783080" y="543560"/>
                  </a:cubicBezTo>
                  <a:cubicBezTo>
                    <a:pt x="1737360" y="565150"/>
                    <a:pt x="1527810" y="568960"/>
                    <a:pt x="1379220" y="601980"/>
                  </a:cubicBezTo>
                  <a:cubicBezTo>
                    <a:pt x="1188720" y="643890"/>
                    <a:pt x="920750" y="734060"/>
                    <a:pt x="735330" y="796290"/>
                  </a:cubicBezTo>
                  <a:cubicBezTo>
                    <a:pt x="591820" y="844550"/>
                    <a:pt x="476250" y="887730"/>
                    <a:pt x="358140" y="935990"/>
                  </a:cubicBezTo>
                  <a:cubicBezTo>
                    <a:pt x="251460" y="979170"/>
                    <a:pt x="110490" y="1065530"/>
                    <a:pt x="55880" y="1068070"/>
                  </a:cubicBezTo>
                  <a:cubicBezTo>
                    <a:pt x="36830" y="1069340"/>
                    <a:pt x="24130" y="1062990"/>
                    <a:pt x="15240" y="1055370"/>
                  </a:cubicBezTo>
                  <a:cubicBezTo>
                    <a:pt x="7620" y="1047750"/>
                    <a:pt x="2540" y="1035050"/>
                    <a:pt x="1270" y="1024890"/>
                  </a:cubicBezTo>
                  <a:cubicBezTo>
                    <a:pt x="0" y="1014730"/>
                    <a:pt x="2540" y="1004570"/>
                    <a:pt x="10160" y="993140"/>
                  </a:cubicBezTo>
                  <a:cubicBezTo>
                    <a:pt x="26670" y="969010"/>
                    <a:pt x="73660" y="946150"/>
                    <a:pt x="127000" y="908050"/>
                  </a:cubicBezTo>
                  <a:cubicBezTo>
                    <a:pt x="242570" y="826770"/>
                    <a:pt x="514350" y="635000"/>
                    <a:pt x="675640" y="533400"/>
                  </a:cubicBezTo>
                  <a:cubicBezTo>
                    <a:pt x="798830" y="457200"/>
                    <a:pt x="937260" y="340360"/>
                    <a:pt x="1007110" y="344170"/>
                  </a:cubicBezTo>
                  <a:cubicBezTo>
                    <a:pt x="1041400" y="345440"/>
                    <a:pt x="1073150" y="370840"/>
                    <a:pt x="1080770" y="396240"/>
                  </a:cubicBezTo>
                  <a:cubicBezTo>
                    <a:pt x="1090930" y="427990"/>
                    <a:pt x="1052830" y="487680"/>
                    <a:pt x="1035050" y="525780"/>
                  </a:cubicBezTo>
                  <a:cubicBezTo>
                    <a:pt x="1018540" y="558800"/>
                    <a:pt x="972820" y="593090"/>
                    <a:pt x="980440" y="614680"/>
                  </a:cubicBezTo>
                  <a:cubicBezTo>
                    <a:pt x="989330" y="640080"/>
                    <a:pt x="1066800" y="655320"/>
                    <a:pt x="1112520" y="657860"/>
                  </a:cubicBezTo>
                  <a:cubicBezTo>
                    <a:pt x="1162050" y="660400"/>
                    <a:pt x="1230630" y="623570"/>
                    <a:pt x="1268730" y="621030"/>
                  </a:cubicBezTo>
                  <a:cubicBezTo>
                    <a:pt x="1291590" y="619760"/>
                    <a:pt x="1306830" y="617220"/>
                    <a:pt x="1322070" y="624840"/>
                  </a:cubicBezTo>
                  <a:cubicBezTo>
                    <a:pt x="1339850" y="633730"/>
                    <a:pt x="1361440" y="660400"/>
                    <a:pt x="1365250" y="680720"/>
                  </a:cubicBezTo>
                  <a:cubicBezTo>
                    <a:pt x="1369060" y="701040"/>
                    <a:pt x="1361440" y="725170"/>
                    <a:pt x="1343660" y="748030"/>
                  </a:cubicBezTo>
                  <a:cubicBezTo>
                    <a:pt x="1310640" y="789940"/>
                    <a:pt x="1228090" y="831850"/>
                    <a:pt x="1140460" y="880110"/>
                  </a:cubicBezTo>
                  <a:cubicBezTo>
                    <a:pt x="994410" y="961390"/>
                    <a:pt x="632460" y="1149350"/>
                    <a:pt x="537210" y="1160780"/>
                  </a:cubicBezTo>
                  <a:cubicBezTo>
                    <a:pt x="509270" y="1164590"/>
                    <a:pt x="494030" y="1159510"/>
                    <a:pt x="481330" y="1149350"/>
                  </a:cubicBezTo>
                  <a:cubicBezTo>
                    <a:pt x="469900" y="1140460"/>
                    <a:pt x="462280" y="1125220"/>
                    <a:pt x="461010" y="1111250"/>
                  </a:cubicBezTo>
                  <a:cubicBezTo>
                    <a:pt x="459740" y="1098550"/>
                    <a:pt x="462280" y="1084580"/>
                    <a:pt x="469900" y="1069340"/>
                  </a:cubicBezTo>
                  <a:cubicBezTo>
                    <a:pt x="483870" y="1041400"/>
                    <a:pt x="519430" y="1010920"/>
                    <a:pt x="560070" y="969010"/>
                  </a:cubicBezTo>
                  <a:cubicBezTo>
                    <a:pt x="635000" y="891540"/>
                    <a:pt x="820420" y="678180"/>
                    <a:pt x="887730" y="647700"/>
                  </a:cubicBezTo>
                  <a:cubicBezTo>
                    <a:pt x="910590" y="637540"/>
                    <a:pt x="927100" y="638810"/>
                    <a:pt x="942340" y="643890"/>
                  </a:cubicBezTo>
                  <a:cubicBezTo>
                    <a:pt x="955040" y="648970"/>
                    <a:pt x="967740" y="662940"/>
                    <a:pt x="972820" y="673100"/>
                  </a:cubicBezTo>
                  <a:cubicBezTo>
                    <a:pt x="977900" y="681990"/>
                    <a:pt x="980440" y="688340"/>
                    <a:pt x="977900" y="701040"/>
                  </a:cubicBezTo>
                  <a:cubicBezTo>
                    <a:pt x="971550" y="741680"/>
                    <a:pt x="844550" y="933450"/>
                    <a:pt x="849630" y="935990"/>
                  </a:cubicBezTo>
                  <a:cubicBezTo>
                    <a:pt x="853440" y="938530"/>
                    <a:pt x="925830" y="815340"/>
                    <a:pt x="984250" y="750570"/>
                  </a:cubicBezTo>
                  <a:cubicBezTo>
                    <a:pt x="1064260" y="661670"/>
                    <a:pt x="1248410" y="500380"/>
                    <a:pt x="1301750" y="464820"/>
                  </a:cubicBezTo>
                  <a:cubicBezTo>
                    <a:pt x="1318260" y="454660"/>
                    <a:pt x="1323340" y="449580"/>
                    <a:pt x="1336040" y="449580"/>
                  </a:cubicBezTo>
                  <a:cubicBezTo>
                    <a:pt x="1350010" y="449580"/>
                    <a:pt x="1371600" y="459740"/>
                    <a:pt x="1380490" y="471170"/>
                  </a:cubicBezTo>
                  <a:cubicBezTo>
                    <a:pt x="1388110" y="480060"/>
                    <a:pt x="1391920" y="496570"/>
                    <a:pt x="1390650" y="508000"/>
                  </a:cubicBezTo>
                  <a:cubicBezTo>
                    <a:pt x="1389380" y="519430"/>
                    <a:pt x="1385570" y="529590"/>
                    <a:pt x="1374140" y="542290"/>
                  </a:cubicBezTo>
                  <a:cubicBezTo>
                    <a:pt x="1346200" y="574040"/>
                    <a:pt x="1263650" y="610870"/>
                    <a:pt x="1189990" y="664210"/>
                  </a:cubicBezTo>
                  <a:cubicBezTo>
                    <a:pt x="1066800" y="753110"/>
                    <a:pt x="795020" y="1004570"/>
                    <a:pt x="716280" y="1040130"/>
                  </a:cubicBezTo>
                  <a:cubicBezTo>
                    <a:pt x="693420" y="1050290"/>
                    <a:pt x="681990" y="1052830"/>
                    <a:pt x="668020" y="1049020"/>
                  </a:cubicBezTo>
                  <a:cubicBezTo>
                    <a:pt x="656590" y="1046480"/>
                    <a:pt x="643890" y="1036320"/>
                    <a:pt x="638810" y="1024890"/>
                  </a:cubicBezTo>
                  <a:cubicBezTo>
                    <a:pt x="632460" y="1009650"/>
                    <a:pt x="631190" y="990600"/>
                    <a:pt x="642620" y="963930"/>
                  </a:cubicBezTo>
                  <a:cubicBezTo>
                    <a:pt x="680720" y="872490"/>
                    <a:pt x="998220" y="584200"/>
                    <a:pt x="1104900" y="458470"/>
                  </a:cubicBezTo>
                  <a:cubicBezTo>
                    <a:pt x="1164590" y="387350"/>
                    <a:pt x="1252220" y="302260"/>
                    <a:pt x="1239520" y="284480"/>
                  </a:cubicBezTo>
                  <a:cubicBezTo>
                    <a:pt x="1228090" y="267970"/>
                    <a:pt x="1111250" y="314960"/>
                    <a:pt x="1046480" y="345440"/>
                  </a:cubicBezTo>
                  <a:cubicBezTo>
                    <a:pt x="972820" y="379730"/>
                    <a:pt x="908050" y="431800"/>
                    <a:pt x="826770" y="486410"/>
                  </a:cubicBezTo>
                  <a:cubicBezTo>
                    <a:pt x="723900" y="556260"/>
                    <a:pt x="565150" y="662940"/>
                    <a:pt x="480060" y="736600"/>
                  </a:cubicBezTo>
                  <a:cubicBezTo>
                    <a:pt x="424180" y="784860"/>
                    <a:pt x="388620" y="854710"/>
                    <a:pt x="353060" y="871220"/>
                  </a:cubicBezTo>
                  <a:cubicBezTo>
                    <a:pt x="335280" y="880110"/>
                    <a:pt x="317500" y="881380"/>
                    <a:pt x="303530" y="875030"/>
                  </a:cubicBezTo>
                  <a:cubicBezTo>
                    <a:pt x="289560" y="868680"/>
                    <a:pt x="274320" y="849630"/>
                    <a:pt x="271780" y="835660"/>
                  </a:cubicBezTo>
                  <a:cubicBezTo>
                    <a:pt x="269240" y="821690"/>
                    <a:pt x="271780" y="808990"/>
                    <a:pt x="285750" y="788670"/>
                  </a:cubicBezTo>
                  <a:cubicBezTo>
                    <a:pt x="340360" y="704850"/>
                    <a:pt x="731520" y="431800"/>
                    <a:pt x="889000" y="289560"/>
                  </a:cubicBezTo>
                  <a:cubicBezTo>
                    <a:pt x="998220" y="191770"/>
                    <a:pt x="1084580" y="49530"/>
                    <a:pt x="1153160" y="27940"/>
                  </a:cubicBezTo>
                  <a:cubicBezTo>
                    <a:pt x="1187450" y="17780"/>
                    <a:pt x="1223010" y="26670"/>
                    <a:pt x="1240790" y="43180"/>
                  </a:cubicBezTo>
                  <a:cubicBezTo>
                    <a:pt x="1257300" y="58420"/>
                    <a:pt x="1248410" y="91440"/>
                    <a:pt x="1258570" y="119380"/>
                  </a:cubicBezTo>
                  <a:cubicBezTo>
                    <a:pt x="1272540" y="156210"/>
                    <a:pt x="1294130" y="199390"/>
                    <a:pt x="1322070" y="243840"/>
                  </a:cubicBezTo>
                  <a:cubicBezTo>
                    <a:pt x="1356360" y="299720"/>
                    <a:pt x="1410970" y="382270"/>
                    <a:pt x="1455420" y="422910"/>
                  </a:cubicBezTo>
                  <a:cubicBezTo>
                    <a:pt x="1487170" y="452120"/>
                    <a:pt x="1512570" y="467360"/>
                    <a:pt x="1550670" y="480060"/>
                  </a:cubicBezTo>
                  <a:cubicBezTo>
                    <a:pt x="1597660" y="496570"/>
                    <a:pt x="1661160" y="496570"/>
                    <a:pt x="1722120" y="499110"/>
                  </a:cubicBezTo>
                  <a:cubicBezTo>
                    <a:pt x="1789430" y="501650"/>
                    <a:pt x="1882140" y="500380"/>
                    <a:pt x="1936750" y="495300"/>
                  </a:cubicBezTo>
                  <a:cubicBezTo>
                    <a:pt x="1971040" y="491490"/>
                    <a:pt x="1988820" y="476250"/>
                    <a:pt x="2018030" y="480060"/>
                  </a:cubicBezTo>
                  <a:cubicBezTo>
                    <a:pt x="2054860" y="485140"/>
                    <a:pt x="2096770" y="499110"/>
                    <a:pt x="2138680" y="537210"/>
                  </a:cubicBezTo>
                  <a:cubicBezTo>
                    <a:pt x="2217420" y="609600"/>
                    <a:pt x="2354580" y="840740"/>
                    <a:pt x="2388870" y="956310"/>
                  </a:cubicBezTo>
                  <a:cubicBezTo>
                    <a:pt x="2410460" y="1027430"/>
                    <a:pt x="2405380" y="1093470"/>
                    <a:pt x="2397760" y="1140460"/>
                  </a:cubicBezTo>
                  <a:cubicBezTo>
                    <a:pt x="2392680" y="1170940"/>
                    <a:pt x="2386330" y="1187450"/>
                    <a:pt x="2371090" y="1215390"/>
                  </a:cubicBezTo>
                  <a:cubicBezTo>
                    <a:pt x="2349500" y="1256030"/>
                    <a:pt x="2303780" y="1333500"/>
                    <a:pt x="2268220" y="1355090"/>
                  </a:cubicBezTo>
                  <a:cubicBezTo>
                    <a:pt x="2246630" y="1369060"/>
                    <a:pt x="2219960" y="1370330"/>
                    <a:pt x="2200910" y="1367790"/>
                  </a:cubicBezTo>
                  <a:cubicBezTo>
                    <a:pt x="2184400" y="1366520"/>
                    <a:pt x="2169160" y="1357630"/>
                    <a:pt x="2157730" y="1348740"/>
                  </a:cubicBezTo>
                  <a:cubicBezTo>
                    <a:pt x="2146300" y="1339850"/>
                    <a:pt x="2137410" y="1332230"/>
                    <a:pt x="2129790" y="1311910"/>
                  </a:cubicBezTo>
                  <a:cubicBezTo>
                    <a:pt x="2109470" y="1254760"/>
                    <a:pt x="2138680" y="1051560"/>
                    <a:pt x="2120900" y="943610"/>
                  </a:cubicBezTo>
                  <a:cubicBezTo>
                    <a:pt x="2106930" y="854710"/>
                    <a:pt x="2049780" y="759460"/>
                    <a:pt x="2049780" y="706120"/>
                  </a:cubicBezTo>
                  <a:cubicBezTo>
                    <a:pt x="2049780" y="678180"/>
                    <a:pt x="2057400" y="659130"/>
                    <a:pt x="2070100" y="642620"/>
                  </a:cubicBezTo>
                  <a:cubicBezTo>
                    <a:pt x="2082800" y="626110"/>
                    <a:pt x="2106930" y="610870"/>
                    <a:pt x="2127250" y="607060"/>
                  </a:cubicBezTo>
                  <a:cubicBezTo>
                    <a:pt x="2147570" y="603250"/>
                    <a:pt x="2175510" y="610870"/>
                    <a:pt x="2192020" y="619760"/>
                  </a:cubicBezTo>
                  <a:cubicBezTo>
                    <a:pt x="2205990" y="627380"/>
                    <a:pt x="2211070" y="633730"/>
                    <a:pt x="2223770" y="651510"/>
                  </a:cubicBezTo>
                  <a:cubicBezTo>
                    <a:pt x="2261870" y="703580"/>
                    <a:pt x="2368550" y="901700"/>
                    <a:pt x="2402840" y="995680"/>
                  </a:cubicBezTo>
                  <a:cubicBezTo>
                    <a:pt x="2424430" y="1055370"/>
                    <a:pt x="2437130" y="1107440"/>
                    <a:pt x="2435860" y="1148080"/>
                  </a:cubicBezTo>
                  <a:cubicBezTo>
                    <a:pt x="2434590" y="1176020"/>
                    <a:pt x="2426970" y="1202690"/>
                    <a:pt x="2415540" y="1219200"/>
                  </a:cubicBezTo>
                  <a:cubicBezTo>
                    <a:pt x="2406650" y="1231900"/>
                    <a:pt x="2395220" y="1238250"/>
                    <a:pt x="2382520" y="1243330"/>
                  </a:cubicBezTo>
                  <a:cubicBezTo>
                    <a:pt x="2369820" y="1248410"/>
                    <a:pt x="2354580" y="1250950"/>
                    <a:pt x="2341880" y="1249680"/>
                  </a:cubicBezTo>
                  <a:cubicBezTo>
                    <a:pt x="2327910" y="1248410"/>
                    <a:pt x="2313940" y="1243330"/>
                    <a:pt x="2302510" y="1235710"/>
                  </a:cubicBezTo>
                  <a:cubicBezTo>
                    <a:pt x="2291080" y="1228090"/>
                    <a:pt x="2286000" y="1224280"/>
                    <a:pt x="2274570" y="1205230"/>
                  </a:cubicBezTo>
                  <a:cubicBezTo>
                    <a:pt x="2218690" y="1116330"/>
                    <a:pt x="1997710" y="504190"/>
                    <a:pt x="1930400" y="354330"/>
                  </a:cubicBezTo>
                  <a:cubicBezTo>
                    <a:pt x="1906270" y="299720"/>
                    <a:pt x="1898650" y="280670"/>
                    <a:pt x="1875790" y="243840"/>
                  </a:cubicBezTo>
                  <a:cubicBezTo>
                    <a:pt x="1850390" y="201930"/>
                    <a:pt x="1776730" y="120650"/>
                    <a:pt x="1779270" y="119380"/>
                  </a:cubicBezTo>
                  <a:cubicBezTo>
                    <a:pt x="1781810" y="118110"/>
                    <a:pt x="1866900" y="196850"/>
                    <a:pt x="1898650" y="246380"/>
                  </a:cubicBezTo>
                  <a:cubicBezTo>
                    <a:pt x="1932940" y="299720"/>
                    <a:pt x="1945640" y="372110"/>
                    <a:pt x="1973580" y="431800"/>
                  </a:cubicBezTo>
                  <a:cubicBezTo>
                    <a:pt x="2001520" y="491490"/>
                    <a:pt x="2068830" y="557530"/>
                    <a:pt x="2066290" y="604520"/>
                  </a:cubicBezTo>
                  <a:cubicBezTo>
                    <a:pt x="2065020" y="637540"/>
                    <a:pt x="2029460" y="690880"/>
                    <a:pt x="2011680" y="688340"/>
                  </a:cubicBezTo>
                  <a:cubicBezTo>
                    <a:pt x="1985010" y="685800"/>
                    <a:pt x="1948180" y="474980"/>
                    <a:pt x="1936750" y="477520"/>
                  </a:cubicBezTo>
                  <a:cubicBezTo>
                    <a:pt x="1926590" y="478790"/>
                    <a:pt x="1944370" y="567690"/>
                    <a:pt x="1934210" y="626110"/>
                  </a:cubicBezTo>
                  <a:cubicBezTo>
                    <a:pt x="1920240" y="713740"/>
                    <a:pt x="1868170" y="902970"/>
                    <a:pt x="1831340" y="947420"/>
                  </a:cubicBezTo>
                  <a:cubicBezTo>
                    <a:pt x="1817370" y="965200"/>
                    <a:pt x="1802130" y="970280"/>
                    <a:pt x="1786890" y="971550"/>
                  </a:cubicBezTo>
                  <a:cubicBezTo>
                    <a:pt x="1771650" y="972820"/>
                    <a:pt x="1751330" y="966470"/>
                    <a:pt x="1738630" y="958850"/>
                  </a:cubicBezTo>
                  <a:cubicBezTo>
                    <a:pt x="1728470" y="952500"/>
                    <a:pt x="1720850" y="944880"/>
                    <a:pt x="1715770" y="933450"/>
                  </a:cubicBezTo>
                  <a:cubicBezTo>
                    <a:pt x="1709420" y="920750"/>
                    <a:pt x="1703070" y="901700"/>
                    <a:pt x="1710690" y="883920"/>
                  </a:cubicBezTo>
                  <a:cubicBezTo>
                    <a:pt x="1724660" y="850900"/>
                    <a:pt x="1803400" y="819150"/>
                    <a:pt x="1847850" y="775970"/>
                  </a:cubicBezTo>
                  <a:cubicBezTo>
                    <a:pt x="1899920" y="726440"/>
                    <a:pt x="1955800" y="659130"/>
                    <a:pt x="2002790" y="596900"/>
                  </a:cubicBezTo>
                  <a:cubicBezTo>
                    <a:pt x="2049780" y="534670"/>
                    <a:pt x="2148840" y="429260"/>
                    <a:pt x="2132330" y="402590"/>
                  </a:cubicBezTo>
                  <a:cubicBezTo>
                    <a:pt x="2114550" y="375920"/>
                    <a:pt x="1976120" y="417830"/>
                    <a:pt x="1883410" y="445770"/>
                  </a:cubicBezTo>
                  <a:cubicBezTo>
                    <a:pt x="1756410" y="483870"/>
                    <a:pt x="1581150" y="561340"/>
                    <a:pt x="1449070" y="632460"/>
                  </a:cubicBezTo>
                  <a:cubicBezTo>
                    <a:pt x="1329690" y="697230"/>
                    <a:pt x="1226820" y="763270"/>
                    <a:pt x="1121410" y="845820"/>
                  </a:cubicBezTo>
                  <a:cubicBezTo>
                    <a:pt x="1009650" y="933450"/>
                    <a:pt x="811530" y="1076960"/>
                    <a:pt x="798830" y="1149350"/>
                  </a:cubicBezTo>
                  <a:cubicBezTo>
                    <a:pt x="792480" y="1182370"/>
                    <a:pt x="812800" y="1215390"/>
                    <a:pt x="838200" y="1229360"/>
                  </a:cubicBezTo>
                  <a:cubicBezTo>
                    <a:pt x="876300" y="1249680"/>
                    <a:pt x="966470" y="1224280"/>
                    <a:pt x="1033780" y="1209040"/>
                  </a:cubicBezTo>
                  <a:cubicBezTo>
                    <a:pt x="1108710" y="1192530"/>
                    <a:pt x="1189990" y="1158240"/>
                    <a:pt x="1266190" y="1126490"/>
                  </a:cubicBezTo>
                  <a:cubicBezTo>
                    <a:pt x="1342390" y="1093470"/>
                    <a:pt x="1419860" y="1054100"/>
                    <a:pt x="1489710" y="1014730"/>
                  </a:cubicBezTo>
                  <a:cubicBezTo>
                    <a:pt x="1554480" y="977900"/>
                    <a:pt x="1671320" y="943610"/>
                    <a:pt x="1670050" y="900430"/>
                  </a:cubicBezTo>
                  <a:cubicBezTo>
                    <a:pt x="1668780" y="836930"/>
                    <a:pt x="1400810" y="730250"/>
                    <a:pt x="1267460" y="674370"/>
                  </a:cubicBezTo>
                  <a:cubicBezTo>
                    <a:pt x="1146810" y="623570"/>
                    <a:pt x="1009650" y="581660"/>
                    <a:pt x="905510" y="568960"/>
                  </a:cubicBezTo>
                  <a:cubicBezTo>
                    <a:pt x="830580" y="560070"/>
                    <a:pt x="742950" y="585470"/>
                    <a:pt x="707390" y="575310"/>
                  </a:cubicBezTo>
                  <a:cubicBezTo>
                    <a:pt x="692150" y="571500"/>
                    <a:pt x="684530" y="566420"/>
                    <a:pt x="678180" y="556260"/>
                  </a:cubicBezTo>
                  <a:cubicBezTo>
                    <a:pt x="670560" y="544830"/>
                    <a:pt x="665480" y="519430"/>
                    <a:pt x="670560" y="505460"/>
                  </a:cubicBezTo>
                  <a:cubicBezTo>
                    <a:pt x="675640" y="491490"/>
                    <a:pt x="694690" y="476250"/>
                    <a:pt x="708660" y="471170"/>
                  </a:cubicBezTo>
                  <a:cubicBezTo>
                    <a:pt x="720090" y="467360"/>
                    <a:pt x="732790" y="468630"/>
                    <a:pt x="742950" y="473710"/>
                  </a:cubicBezTo>
                  <a:cubicBezTo>
                    <a:pt x="755650" y="480060"/>
                    <a:pt x="770890" y="499110"/>
                    <a:pt x="774700" y="511810"/>
                  </a:cubicBezTo>
                  <a:cubicBezTo>
                    <a:pt x="778510" y="523240"/>
                    <a:pt x="775970" y="535940"/>
                    <a:pt x="770890" y="546100"/>
                  </a:cubicBezTo>
                  <a:cubicBezTo>
                    <a:pt x="765810" y="556260"/>
                    <a:pt x="756920" y="566420"/>
                    <a:pt x="746760" y="571500"/>
                  </a:cubicBezTo>
                  <a:cubicBezTo>
                    <a:pt x="734060" y="576580"/>
                    <a:pt x="708660" y="579120"/>
                    <a:pt x="695960" y="571500"/>
                  </a:cubicBezTo>
                  <a:cubicBezTo>
                    <a:pt x="683260" y="563880"/>
                    <a:pt x="670560" y="542290"/>
                    <a:pt x="668020" y="528320"/>
                  </a:cubicBezTo>
                  <a:cubicBezTo>
                    <a:pt x="665480" y="516890"/>
                    <a:pt x="670560" y="504190"/>
                    <a:pt x="675640" y="495300"/>
                  </a:cubicBezTo>
                  <a:cubicBezTo>
                    <a:pt x="680720" y="486410"/>
                    <a:pt x="687070" y="477520"/>
                    <a:pt x="702310" y="472440"/>
                  </a:cubicBezTo>
                  <a:cubicBezTo>
                    <a:pt x="739140" y="459740"/>
                    <a:pt x="842010" y="468630"/>
                    <a:pt x="925830" y="481330"/>
                  </a:cubicBezTo>
                  <a:cubicBezTo>
                    <a:pt x="1037590" y="499110"/>
                    <a:pt x="1200150" y="546100"/>
                    <a:pt x="1310640" y="588010"/>
                  </a:cubicBezTo>
                  <a:cubicBezTo>
                    <a:pt x="1399540" y="621030"/>
                    <a:pt x="1466850" y="654050"/>
                    <a:pt x="1543050" y="698500"/>
                  </a:cubicBezTo>
                  <a:cubicBezTo>
                    <a:pt x="1625600" y="745490"/>
                    <a:pt x="1772920" y="806450"/>
                    <a:pt x="1786890" y="863600"/>
                  </a:cubicBezTo>
                  <a:cubicBezTo>
                    <a:pt x="1795780" y="902970"/>
                    <a:pt x="1761490" y="943610"/>
                    <a:pt x="1720850" y="984250"/>
                  </a:cubicBezTo>
                  <a:cubicBezTo>
                    <a:pt x="1644650" y="1059180"/>
                    <a:pt x="1422400" y="1156970"/>
                    <a:pt x="1297940" y="1212850"/>
                  </a:cubicBezTo>
                  <a:cubicBezTo>
                    <a:pt x="1203960" y="1254760"/>
                    <a:pt x="1129030" y="1287780"/>
                    <a:pt x="1043940" y="1306830"/>
                  </a:cubicBezTo>
                  <a:cubicBezTo>
                    <a:pt x="963930" y="1324610"/>
                    <a:pt x="866140" y="1342390"/>
                    <a:pt x="802640" y="1329690"/>
                  </a:cubicBezTo>
                  <a:cubicBezTo>
                    <a:pt x="755650" y="1320800"/>
                    <a:pt x="708660" y="1297940"/>
                    <a:pt x="689610" y="1268730"/>
                  </a:cubicBezTo>
                  <a:cubicBezTo>
                    <a:pt x="671830" y="1242060"/>
                    <a:pt x="673100" y="1198880"/>
                    <a:pt x="680720" y="1168400"/>
                  </a:cubicBezTo>
                  <a:cubicBezTo>
                    <a:pt x="688340" y="1139190"/>
                    <a:pt x="712470" y="1118870"/>
                    <a:pt x="734060" y="1090930"/>
                  </a:cubicBezTo>
                  <a:cubicBezTo>
                    <a:pt x="763270" y="1054100"/>
                    <a:pt x="798830" y="1013460"/>
                    <a:pt x="843280" y="969010"/>
                  </a:cubicBezTo>
                  <a:cubicBezTo>
                    <a:pt x="902970" y="908050"/>
                    <a:pt x="981710" y="831850"/>
                    <a:pt x="1066800" y="764540"/>
                  </a:cubicBezTo>
                  <a:cubicBezTo>
                    <a:pt x="1165860" y="687070"/>
                    <a:pt x="1281430" y="604520"/>
                    <a:pt x="1405890" y="535940"/>
                  </a:cubicBezTo>
                  <a:cubicBezTo>
                    <a:pt x="1544320" y="459740"/>
                    <a:pt x="1729740" y="374650"/>
                    <a:pt x="1863090" y="332740"/>
                  </a:cubicBezTo>
                  <a:cubicBezTo>
                    <a:pt x="1960880" y="302260"/>
                    <a:pt x="2053590" y="276860"/>
                    <a:pt x="2124710" y="280670"/>
                  </a:cubicBezTo>
                  <a:cubicBezTo>
                    <a:pt x="2175510" y="283210"/>
                    <a:pt x="2235200" y="293370"/>
                    <a:pt x="2252980" y="322580"/>
                  </a:cubicBezTo>
                  <a:cubicBezTo>
                    <a:pt x="2270760" y="351790"/>
                    <a:pt x="2249170" y="411480"/>
                    <a:pt x="2230120" y="459740"/>
                  </a:cubicBezTo>
                  <a:cubicBezTo>
                    <a:pt x="2204720" y="525780"/>
                    <a:pt x="2145030" y="603250"/>
                    <a:pt x="2096770" y="673100"/>
                  </a:cubicBezTo>
                  <a:cubicBezTo>
                    <a:pt x="2045970" y="745490"/>
                    <a:pt x="1982470" y="848360"/>
                    <a:pt x="1931670" y="886460"/>
                  </a:cubicBezTo>
                  <a:cubicBezTo>
                    <a:pt x="1902460" y="908050"/>
                    <a:pt x="1865630" y="902970"/>
                    <a:pt x="1846580" y="918210"/>
                  </a:cubicBezTo>
                  <a:cubicBezTo>
                    <a:pt x="1832610" y="929640"/>
                    <a:pt x="1830070" y="949960"/>
                    <a:pt x="1818640" y="958850"/>
                  </a:cubicBezTo>
                  <a:cubicBezTo>
                    <a:pt x="1809750" y="966470"/>
                    <a:pt x="1798320" y="970280"/>
                    <a:pt x="1786890" y="971550"/>
                  </a:cubicBezTo>
                  <a:cubicBezTo>
                    <a:pt x="1772920" y="972820"/>
                    <a:pt x="1751330" y="966470"/>
                    <a:pt x="1738630" y="958850"/>
                  </a:cubicBezTo>
                  <a:cubicBezTo>
                    <a:pt x="1728470" y="952500"/>
                    <a:pt x="1720850" y="944880"/>
                    <a:pt x="1715770" y="933450"/>
                  </a:cubicBezTo>
                  <a:cubicBezTo>
                    <a:pt x="1709420" y="918210"/>
                    <a:pt x="1705610" y="901700"/>
                    <a:pt x="1708150" y="873760"/>
                  </a:cubicBezTo>
                  <a:cubicBezTo>
                    <a:pt x="1714500" y="797560"/>
                    <a:pt x="1786890" y="546100"/>
                    <a:pt x="1840230" y="455930"/>
                  </a:cubicBezTo>
                  <a:cubicBezTo>
                    <a:pt x="1871980" y="402590"/>
                    <a:pt x="1907540" y="355600"/>
                    <a:pt x="1943100" y="346710"/>
                  </a:cubicBezTo>
                  <a:cubicBezTo>
                    <a:pt x="1972310" y="339090"/>
                    <a:pt x="2007870" y="354330"/>
                    <a:pt x="2033270" y="378460"/>
                  </a:cubicBezTo>
                  <a:cubicBezTo>
                    <a:pt x="2072640" y="414020"/>
                    <a:pt x="2106930" y="514350"/>
                    <a:pt x="2120900" y="576580"/>
                  </a:cubicBezTo>
                  <a:cubicBezTo>
                    <a:pt x="2132330" y="627380"/>
                    <a:pt x="2146300" y="693420"/>
                    <a:pt x="2125980" y="721360"/>
                  </a:cubicBezTo>
                  <a:cubicBezTo>
                    <a:pt x="2108200" y="745490"/>
                    <a:pt x="2056130" y="763270"/>
                    <a:pt x="2024380" y="749300"/>
                  </a:cubicBezTo>
                  <a:cubicBezTo>
                    <a:pt x="1969770" y="726440"/>
                    <a:pt x="1922780" y="576580"/>
                    <a:pt x="1874520" y="476250"/>
                  </a:cubicBezTo>
                  <a:cubicBezTo>
                    <a:pt x="1818640" y="361950"/>
                    <a:pt x="1708150" y="177800"/>
                    <a:pt x="1715770" y="97790"/>
                  </a:cubicBezTo>
                  <a:cubicBezTo>
                    <a:pt x="1719580" y="57150"/>
                    <a:pt x="1744980" y="21590"/>
                    <a:pt x="1771650" y="11430"/>
                  </a:cubicBezTo>
                  <a:cubicBezTo>
                    <a:pt x="1799590" y="0"/>
                    <a:pt x="1854200" y="19050"/>
                    <a:pt x="1880870" y="38100"/>
                  </a:cubicBezTo>
                  <a:cubicBezTo>
                    <a:pt x="1905000" y="55880"/>
                    <a:pt x="1910080" y="78740"/>
                    <a:pt x="1931670" y="115570"/>
                  </a:cubicBezTo>
                  <a:cubicBezTo>
                    <a:pt x="1977390" y="193040"/>
                    <a:pt x="2054860" y="346710"/>
                    <a:pt x="2125980" y="490220"/>
                  </a:cubicBezTo>
                  <a:cubicBezTo>
                    <a:pt x="2218690" y="680720"/>
                    <a:pt x="2430780" y="1057910"/>
                    <a:pt x="2435860" y="1160780"/>
                  </a:cubicBezTo>
                  <a:cubicBezTo>
                    <a:pt x="2437130" y="1189990"/>
                    <a:pt x="2425700" y="1205230"/>
                    <a:pt x="2415540" y="1219200"/>
                  </a:cubicBezTo>
                  <a:cubicBezTo>
                    <a:pt x="2406650" y="1230630"/>
                    <a:pt x="2396490" y="1238250"/>
                    <a:pt x="2382520" y="1243330"/>
                  </a:cubicBezTo>
                  <a:cubicBezTo>
                    <a:pt x="2366010" y="1248410"/>
                    <a:pt x="2339340" y="1250950"/>
                    <a:pt x="2321560" y="1244600"/>
                  </a:cubicBezTo>
                  <a:cubicBezTo>
                    <a:pt x="2303780" y="1238250"/>
                    <a:pt x="2286000" y="1225550"/>
                    <a:pt x="2274570" y="1205230"/>
                  </a:cubicBezTo>
                  <a:cubicBezTo>
                    <a:pt x="2258060" y="1176020"/>
                    <a:pt x="2272030" y="1118870"/>
                    <a:pt x="2258060" y="1071880"/>
                  </a:cubicBezTo>
                  <a:cubicBezTo>
                    <a:pt x="2240280" y="1013460"/>
                    <a:pt x="2195830" y="946150"/>
                    <a:pt x="2161540" y="887730"/>
                  </a:cubicBezTo>
                  <a:cubicBezTo>
                    <a:pt x="2128520" y="831850"/>
                    <a:pt x="2066290" y="765810"/>
                    <a:pt x="2053590" y="727710"/>
                  </a:cubicBezTo>
                  <a:cubicBezTo>
                    <a:pt x="2047240" y="709930"/>
                    <a:pt x="2048510" y="697230"/>
                    <a:pt x="2051050" y="683260"/>
                  </a:cubicBezTo>
                  <a:cubicBezTo>
                    <a:pt x="2053590" y="669290"/>
                    <a:pt x="2059940" y="654050"/>
                    <a:pt x="2070100" y="642620"/>
                  </a:cubicBezTo>
                  <a:cubicBezTo>
                    <a:pt x="2082800" y="628650"/>
                    <a:pt x="2108200" y="612140"/>
                    <a:pt x="2127250" y="607060"/>
                  </a:cubicBezTo>
                  <a:cubicBezTo>
                    <a:pt x="2142490" y="603250"/>
                    <a:pt x="2157730" y="605790"/>
                    <a:pt x="2171700" y="610870"/>
                  </a:cubicBezTo>
                  <a:cubicBezTo>
                    <a:pt x="2185670" y="615950"/>
                    <a:pt x="2197100" y="618490"/>
                    <a:pt x="2209800" y="633730"/>
                  </a:cubicBezTo>
                  <a:cubicBezTo>
                    <a:pt x="2237740" y="666750"/>
                    <a:pt x="2273300" y="784860"/>
                    <a:pt x="2288540" y="842010"/>
                  </a:cubicBezTo>
                  <a:cubicBezTo>
                    <a:pt x="2298700" y="881380"/>
                    <a:pt x="2301240" y="899160"/>
                    <a:pt x="2306320" y="942340"/>
                  </a:cubicBezTo>
                  <a:cubicBezTo>
                    <a:pt x="2313940" y="1021080"/>
                    <a:pt x="2330450" y="1212850"/>
                    <a:pt x="2316480" y="1278890"/>
                  </a:cubicBezTo>
                  <a:cubicBezTo>
                    <a:pt x="2310130" y="1309370"/>
                    <a:pt x="2299970" y="1325880"/>
                    <a:pt x="2287270" y="1341120"/>
                  </a:cubicBezTo>
                  <a:cubicBezTo>
                    <a:pt x="2275840" y="1353820"/>
                    <a:pt x="2261870" y="1360170"/>
                    <a:pt x="2247900" y="1365250"/>
                  </a:cubicBezTo>
                  <a:cubicBezTo>
                    <a:pt x="2233930" y="1370330"/>
                    <a:pt x="2216150" y="1370330"/>
                    <a:pt x="2200910" y="1367790"/>
                  </a:cubicBezTo>
                  <a:cubicBezTo>
                    <a:pt x="2185670" y="1365250"/>
                    <a:pt x="2169160" y="1357630"/>
                    <a:pt x="2157730" y="1348740"/>
                  </a:cubicBezTo>
                  <a:cubicBezTo>
                    <a:pt x="2146300" y="1339850"/>
                    <a:pt x="2136140" y="1325880"/>
                    <a:pt x="2129790" y="1311910"/>
                  </a:cubicBezTo>
                  <a:cubicBezTo>
                    <a:pt x="2123440" y="1297940"/>
                    <a:pt x="2118360" y="1282700"/>
                    <a:pt x="2120900" y="1264920"/>
                  </a:cubicBezTo>
                  <a:cubicBezTo>
                    <a:pt x="2125980" y="1238250"/>
                    <a:pt x="2161540" y="1203960"/>
                    <a:pt x="2176780" y="1170940"/>
                  </a:cubicBezTo>
                  <a:cubicBezTo>
                    <a:pt x="2192020" y="1139190"/>
                    <a:pt x="2208530" y="1103630"/>
                    <a:pt x="2212340" y="1070610"/>
                  </a:cubicBezTo>
                  <a:cubicBezTo>
                    <a:pt x="2216150" y="1041400"/>
                    <a:pt x="2216150" y="1019810"/>
                    <a:pt x="2205990" y="982980"/>
                  </a:cubicBezTo>
                  <a:cubicBezTo>
                    <a:pt x="2183130" y="904240"/>
                    <a:pt x="2119630" y="695960"/>
                    <a:pt x="2023110" y="637540"/>
                  </a:cubicBezTo>
                  <a:cubicBezTo>
                    <a:pt x="1926590" y="577850"/>
                    <a:pt x="1723390" y="645160"/>
                    <a:pt x="1626870" y="631190"/>
                  </a:cubicBezTo>
                  <a:cubicBezTo>
                    <a:pt x="1570990" y="623570"/>
                    <a:pt x="1530350" y="609600"/>
                    <a:pt x="1494790" y="594360"/>
                  </a:cubicBezTo>
                  <a:cubicBezTo>
                    <a:pt x="1466850" y="582930"/>
                    <a:pt x="1452880" y="577850"/>
                    <a:pt x="1426210" y="554990"/>
                  </a:cubicBezTo>
                  <a:cubicBezTo>
                    <a:pt x="1371600" y="509270"/>
                    <a:pt x="1257300" y="367030"/>
                    <a:pt x="1212850" y="298450"/>
                  </a:cubicBezTo>
                  <a:cubicBezTo>
                    <a:pt x="1187450" y="259080"/>
                    <a:pt x="1160780" y="228600"/>
                    <a:pt x="1162050" y="196850"/>
                  </a:cubicBezTo>
                  <a:cubicBezTo>
                    <a:pt x="1163320" y="167640"/>
                    <a:pt x="1216660" y="120650"/>
                    <a:pt x="1210310" y="115570"/>
                  </a:cubicBezTo>
                  <a:cubicBezTo>
                    <a:pt x="1189990" y="99060"/>
                    <a:pt x="474980" y="800100"/>
                    <a:pt x="363220" y="863600"/>
                  </a:cubicBezTo>
                  <a:cubicBezTo>
                    <a:pt x="339090" y="877570"/>
                    <a:pt x="330200" y="882650"/>
                    <a:pt x="314960" y="878840"/>
                  </a:cubicBezTo>
                  <a:cubicBezTo>
                    <a:pt x="298450" y="875030"/>
                    <a:pt x="276860" y="850900"/>
                    <a:pt x="271780" y="835660"/>
                  </a:cubicBezTo>
                  <a:cubicBezTo>
                    <a:pt x="267970" y="824230"/>
                    <a:pt x="271780" y="811530"/>
                    <a:pt x="278130" y="798830"/>
                  </a:cubicBezTo>
                  <a:cubicBezTo>
                    <a:pt x="289560" y="777240"/>
                    <a:pt x="313690" y="756920"/>
                    <a:pt x="349250" y="726440"/>
                  </a:cubicBezTo>
                  <a:cubicBezTo>
                    <a:pt x="430530" y="655320"/>
                    <a:pt x="651510" y="492760"/>
                    <a:pt x="774700" y="406400"/>
                  </a:cubicBezTo>
                  <a:cubicBezTo>
                    <a:pt x="864870" y="342900"/>
                    <a:pt x="932180" y="284480"/>
                    <a:pt x="1014730" y="247650"/>
                  </a:cubicBezTo>
                  <a:cubicBezTo>
                    <a:pt x="1089660" y="213360"/>
                    <a:pt x="1195070" y="173990"/>
                    <a:pt x="1247140" y="184150"/>
                  </a:cubicBezTo>
                  <a:cubicBezTo>
                    <a:pt x="1277620" y="190500"/>
                    <a:pt x="1301750" y="210820"/>
                    <a:pt x="1313180" y="234950"/>
                  </a:cubicBezTo>
                  <a:cubicBezTo>
                    <a:pt x="1325880" y="261620"/>
                    <a:pt x="1329690" y="295910"/>
                    <a:pt x="1311910" y="342900"/>
                  </a:cubicBezTo>
                  <a:cubicBezTo>
                    <a:pt x="1259840" y="480060"/>
                    <a:pt x="810260" y="985520"/>
                    <a:pt x="716280" y="1040130"/>
                  </a:cubicBezTo>
                  <a:cubicBezTo>
                    <a:pt x="694690" y="1052830"/>
                    <a:pt x="681990" y="1052830"/>
                    <a:pt x="668020" y="1049020"/>
                  </a:cubicBezTo>
                  <a:cubicBezTo>
                    <a:pt x="654050" y="1045210"/>
                    <a:pt x="637540" y="1027430"/>
                    <a:pt x="633730" y="1013460"/>
                  </a:cubicBezTo>
                  <a:cubicBezTo>
                    <a:pt x="629920" y="996950"/>
                    <a:pt x="636270" y="975360"/>
                    <a:pt x="651510" y="955040"/>
                  </a:cubicBezTo>
                  <a:cubicBezTo>
                    <a:pt x="678180" y="919480"/>
                    <a:pt x="749300" y="892810"/>
                    <a:pt x="817880" y="843280"/>
                  </a:cubicBezTo>
                  <a:cubicBezTo>
                    <a:pt x="939800" y="754380"/>
                    <a:pt x="1239520" y="488950"/>
                    <a:pt x="1311910" y="457200"/>
                  </a:cubicBezTo>
                  <a:cubicBezTo>
                    <a:pt x="1329690" y="449580"/>
                    <a:pt x="1337310" y="448310"/>
                    <a:pt x="1348740" y="450850"/>
                  </a:cubicBezTo>
                  <a:cubicBezTo>
                    <a:pt x="1360170" y="453390"/>
                    <a:pt x="1372870" y="462280"/>
                    <a:pt x="1380490" y="471170"/>
                  </a:cubicBezTo>
                  <a:cubicBezTo>
                    <a:pt x="1388110" y="481330"/>
                    <a:pt x="1391920" y="496570"/>
                    <a:pt x="1390650" y="508000"/>
                  </a:cubicBezTo>
                  <a:cubicBezTo>
                    <a:pt x="1389380" y="519430"/>
                    <a:pt x="1385570" y="525780"/>
                    <a:pt x="1374140" y="542290"/>
                  </a:cubicBezTo>
                  <a:cubicBezTo>
                    <a:pt x="1325880" y="608330"/>
                    <a:pt x="1022350" y="896620"/>
                    <a:pt x="915670" y="976630"/>
                  </a:cubicBezTo>
                  <a:cubicBezTo>
                    <a:pt x="866140" y="1013460"/>
                    <a:pt x="831850" y="1042670"/>
                    <a:pt x="796290" y="1045210"/>
                  </a:cubicBezTo>
                  <a:cubicBezTo>
                    <a:pt x="769620" y="1046480"/>
                    <a:pt x="736600" y="1033780"/>
                    <a:pt x="722630" y="1013460"/>
                  </a:cubicBezTo>
                  <a:cubicBezTo>
                    <a:pt x="706120" y="990600"/>
                    <a:pt x="703580" y="947420"/>
                    <a:pt x="715010" y="906780"/>
                  </a:cubicBezTo>
                  <a:cubicBezTo>
                    <a:pt x="734060" y="836930"/>
                    <a:pt x="844550" y="675640"/>
                    <a:pt x="887730" y="647700"/>
                  </a:cubicBezTo>
                  <a:cubicBezTo>
                    <a:pt x="904240" y="637540"/>
                    <a:pt x="916940" y="637540"/>
                    <a:pt x="929640" y="640080"/>
                  </a:cubicBezTo>
                  <a:cubicBezTo>
                    <a:pt x="942340" y="642620"/>
                    <a:pt x="957580" y="651510"/>
                    <a:pt x="965200" y="661670"/>
                  </a:cubicBezTo>
                  <a:cubicBezTo>
                    <a:pt x="972820" y="671830"/>
                    <a:pt x="977900" y="688340"/>
                    <a:pt x="977900" y="701040"/>
                  </a:cubicBezTo>
                  <a:cubicBezTo>
                    <a:pt x="977900" y="713740"/>
                    <a:pt x="974090" y="722630"/>
                    <a:pt x="961390" y="740410"/>
                  </a:cubicBezTo>
                  <a:cubicBezTo>
                    <a:pt x="915670" y="808990"/>
                    <a:pt x="617220" y="1136650"/>
                    <a:pt x="537210" y="1160780"/>
                  </a:cubicBezTo>
                  <a:cubicBezTo>
                    <a:pt x="513080" y="1168400"/>
                    <a:pt x="494030" y="1159510"/>
                    <a:pt x="481330" y="1149350"/>
                  </a:cubicBezTo>
                  <a:cubicBezTo>
                    <a:pt x="469900" y="1140460"/>
                    <a:pt x="463550" y="1123950"/>
                    <a:pt x="461010" y="1111250"/>
                  </a:cubicBezTo>
                  <a:cubicBezTo>
                    <a:pt x="458470" y="1101090"/>
                    <a:pt x="459740" y="1090930"/>
                    <a:pt x="463550" y="1082040"/>
                  </a:cubicBezTo>
                  <a:cubicBezTo>
                    <a:pt x="468630" y="1070610"/>
                    <a:pt x="476250" y="1059180"/>
                    <a:pt x="491490" y="1049020"/>
                  </a:cubicBezTo>
                  <a:cubicBezTo>
                    <a:pt x="524510" y="1026160"/>
                    <a:pt x="614680" y="1010920"/>
                    <a:pt x="671830" y="985520"/>
                  </a:cubicBezTo>
                  <a:cubicBezTo>
                    <a:pt x="727710" y="961390"/>
                    <a:pt x="772160" y="930910"/>
                    <a:pt x="830580" y="899160"/>
                  </a:cubicBezTo>
                  <a:cubicBezTo>
                    <a:pt x="901700" y="859790"/>
                    <a:pt x="994410" y="814070"/>
                    <a:pt x="1069340" y="765810"/>
                  </a:cubicBezTo>
                  <a:cubicBezTo>
                    <a:pt x="1140460" y="720090"/>
                    <a:pt x="1221740" y="635000"/>
                    <a:pt x="1268730" y="621030"/>
                  </a:cubicBezTo>
                  <a:cubicBezTo>
                    <a:pt x="1290320" y="614680"/>
                    <a:pt x="1308100" y="619760"/>
                    <a:pt x="1322070" y="624840"/>
                  </a:cubicBezTo>
                  <a:cubicBezTo>
                    <a:pt x="1333500" y="629920"/>
                    <a:pt x="1343660" y="637540"/>
                    <a:pt x="1351280" y="647700"/>
                  </a:cubicBezTo>
                  <a:cubicBezTo>
                    <a:pt x="1360170" y="660400"/>
                    <a:pt x="1367790" y="681990"/>
                    <a:pt x="1366520" y="698500"/>
                  </a:cubicBezTo>
                  <a:cubicBezTo>
                    <a:pt x="1365250" y="715010"/>
                    <a:pt x="1353820" y="736600"/>
                    <a:pt x="1343660" y="748030"/>
                  </a:cubicBezTo>
                  <a:cubicBezTo>
                    <a:pt x="1334770" y="756920"/>
                    <a:pt x="1327150" y="760730"/>
                    <a:pt x="1311910" y="765810"/>
                  </a:cubicBezTo>
                  <a:cubicBezTo>
                    <a:pt x="1275080" y="778510"/>
                    <a:pt x="1167130" y="796290"/>
                    <a:pt x="1112520" y="800100"/>
                  </a:cubicBezTo>
                  <a:cubicBezTo>
                    <a:pt x="1074420" y="802640"/>
                    <a:pt x="1047750" y="802640"/>
                    <a:pt x="1013460" y="798830"/>
                  </a:cubicBezTo>
                  <a:cubicBezTo>
                    <a:pt x="974090" y="795020"/>
                    <a:pt x="918210" y="791210"/>
                    <a:pt x="886460" y="773430"/>
                  </a:cubicBezTo>
                  <a:cubicBezTo>
                    <a:pt x="862330" y="759460"/>
                    <a:pt x="843280" y="737870"/>
                    <a:pt x="833120" y="713740"/>
                  </a:cubicBezTo>
                  <a:cubicBezTo>
                    <a:pt x="821690" y="689610"/>
                    <a:pt x="819150" y="655320"/>
                    <a:pt x="824230" y="628650"/>
                  </a:cubicBezTo>
                  <a:cubicBezTo>
                    <a:pt x="830580" y="600710"/>
                    <a:pt x="849630" y="572770"/>
                    <a:pt x="869950" y="547370"/>
                  </a:cubicBezTo>
                  <a:cubicBezTo>
                    <a:pt x="894080" y="518160"/>
                    <a:pt x="965200" y="468630"/>
                    <a:pt x="962660" y="464820"/>
                  </a:cubicBezTo>
                  <a:cubicBezTo>
                    <a:pt x="958850" y="458470"/>
                    <a:pt x="821690" y="541020"/>
                    <a:pt x="723900" y="603250"/>
                  </a:cubicBezTo>
                  <a:cubicBezTo>
                    <a:pt x="557530" y="709930"/>
                    <a:pt x="158750" y="1038860"/>
                    <a:pt x="67310" y="1064260"/>
                  </a:cubicBezTo>
                  <a:cubicBezTo>
                    <a:pt x="45720" y="1070610"/>
                    <a:pt x="35560" y="1069340"/>
                    <a:pt x="24130" y="1061720"/>
                  </a:cubicBezTo>
                  <a:cubicBezTo>
                    <a:pt x="12700" y="1054100"/>
                    <a:pt x="0" y="1027430"/>
                    <a:pt x="1270" y="1013460"/>
                  </a:cubicBezTo>
                  <a:cubicBezTo>
                    <a:pt x="2540" y="1000760"/>
                    <a:pt x="10160" y="993140"/>
                    <a:pt x="27940" y="979170"/>
                  </a:cubicBezTo>
                  <a:cubicBezTo>
                    <a:pt x="101600" y="924560"/>
                    <a:pt x="483870" y="789940"/>
                    <a:pt x="709930" y="711200"/>
                  </a:cubicBezTo>
                  <a:cubicBezTo>
                    <a:pt x="928370" y="635000"/>
                    <a:pt x="1189990" y="553720"/>
                    <a:pt x="1362710" y="510540"/>
                  </a:cubicBezTo>
                  <a:cubicBezTo>
                    <a:pt x="1474470" y="482600"/>
                    <a:pt x="1568450" y="467360"/>
                    <a:pt x="1643380" y="458470"/>
                  </a:cubicBezTo>
                  <a:cubicBezTo>
                    <a:pt x="1692910" y="452120"/>
                    <a:pt x="1739900" y="441960"/>
                    <a:pt x="1767840" y="450850"/>
                  </a:cubicBezTo>
                  <a:cubicBezTo>
                    <a:pt x="1785620" y="455930"/>
                    <a:pt x="1799590" y="467360"/>
                    <a:pt x="1804670" y="480060"/>
                  </a:cubicBezTo>
                  <a:cubicBezTo>
                    <a:pt x="1809750" y="492760"/>
                    <a:pt x="1813560" y="506730"/>
                    <a:pt x="1800860" y="527050"/>
                  </a:cubicBezTo>
                  <a:cubicBezTo>
                    <a:pt x="1718310" y="652780"/>
                    <a:pt x="308610" y="1409700"/>
                    <a:pt x="151130" y="1426210"/>
                  </a:cubicBezTo>
                  <a:cubicBezTo>
                    <a:pt x="125730" y="1428750"/>
                    <a:pt x="115570" y="1422400"/>
                    <a:pt x="105410" y="1412240"/>
                  </a:cubicBezTo>
                  <a:cubicBezTo>
                    <a:pt x="95250" y="1402080"/>
                    <a:pt x="87630" y="1379220"/>
                    <a:pt x="90170" y="1365250"/>
                  </a:cubicBezTo>
                  <a:cubicBezTo>
                    <a:pt x="92710" y="1351280"/>
                    <a:pt x="101600" y="1338580"/>
                    <a:pt x="120650" y="1327150"/>
                  </a:cubicBezTo>
                  <a:cubicBezTo>
                    <a:pt x="170180" y="1297940"/>
                    <a:pt x="326390" y="1289050"/>
                    <a:pt x="455930" y="1270000"/>
                  </a:cubicBezTo>
                  <a:cubicBezTo>
                    <a:pt x="632460" y="1244600"/>
                    <a:pt x="848360" y="1215390"/>
                    <a:pt x="1083310" y="1195070"/>
                  </a:cubicBezTo>
                  <a:cubicBezTo>
                    <a:pt x="1380490" y="1169670"/>
                    <a:pt x="1865630" y="1163320"/>
                    <a:pt x="2098040" y="1144270"/>
                  </a:cubicBezTo>
                  <a:cubicBezTo>
                    <a:pt x="2219960" y="1134110"/>
                    <a:pt x="2288540" y="1131570"/>
                    <a:pt x="2376170" y="1111250"/>
                  </a:cubicBezTo>
                  <a:cubicBezTo>
                    <a:pt x="2458720" y="1092200"/>
                    <a:pt x="2574290" y="1076960"/>
                    <a:pt x="2611120" y="1027430"/>
                  </a:cubicBezTo>
                  <a:cubicBezTo>
                    <a:pt x="2640330" y="986790"/>
                    <a:pt x="2622550" y="910590"/>
                    <a:pt x="2616200" y="863600"/>
                  </a:cubicBezTo>
                  <a:cubicBezTo>
                    <a:pt x="2611120" y="826770"/>
                    <a:pt x="2576830" y="774700"/>
                    <a:pt x="2586990" y="765810"/>
                  </a:cubicBezTo>
                  <a:cubicBezTo>
                    <a:pt x="2595880" y="756920"/>
                    <a:pt x="2650490" y="774700"/>
                    <a:pt x="2665730" y="798830"/>
                  </a:cubicBezTo>
                  <a:cubicBezTo>
                    <a:pt x="2691130" y="839470"/>
                    <a:pt x="2669540" y="986790"/>
                    <a:pt x="2656840" y="1031240"/>
                  </a:cubicBezTo>
                  <a:cubicBezTo>
                    <a:pt x="2650490" y="1051560"/>
                    <a:pt x="2642870" y="1060450"/>
                    <a:pt x="2632710" y="1071880"/>
                  </a:cubicBezTo>
                  <a:cubicBezTo>
                    <a:pt x="2622550" y="1082040"/>
                    <a:pt x="2608580" y="1092200"/>
                    <a:pt x="2593340" y="1096010"/>
                  </a:cubicBezTo>
                  <a:cubicBezTo>
                    <a:pt x="2574290" y="1101090"/>
                    <a:pt x="2543810" y="1098550"/>
                    <a:pt x="2524760" y="1090930"/>
                  </a:cubicBezTo>
                  <a:cubicBezTo>
                    <a:pt x="2509520" y="1084580"/>
                    <a:pt x="2500630" y="1078230"/>
                    <a:pt x="2487930" y="1062990"/>
                  </a:cubicBezTo>
                  <a:cubicBezTo>
                    <a:pt x="2461260" y="1031240"/>
                    <a:pt x="2382520" y="913130"/>
                    <a:pt x="2396490" y="886460"/>
                  </a:cubicBezTo>
                  <a:cubicBezTo>
                    <a:pt x="2406650" y="868680"/>
                    <a:pt x="2471420" y="862330"/>
                    <a:pt x="2487930" y="877570"/>
                  </a:cubicBezTo>
                  <a:cubicBezTo>
                    <a:pt x="2506980" y="895350"/>
                    <a:pt x="2493010" y="965200"/>
                    <a:pt x="2491740" y="1002030"/>
                  </a:cubicBezTo>
                  <a:cubicBezTo>
                    <a:pt x="2490470" y="1031240"/>
                    <a:pt x="2494280" y="1051560"/>
                    <a:pt x="2485390" y="1079500"/>
                  </a:cubicBezTo>
                  <a:cubicBezTo>
                    <a:pt x="2471420" y="1121410"/>
                    <a:pt x="2434590" y="1202690"/>
                    <a:pt x="2395220" y="1223010"/>
                  </a:cubicBezTo>
                  <a:cubicBezTo>
                    <a:pt x="2363470" y="1239520"/>
                    <a:pt x="2308860" y="1238250"/>
                    <a:pt x="2283460" y="1219200"/>
                  </a:cubicBezTo>
                  <a:cubicBezTo>
                    <a:pt x="2256790" y="1200150"/>
                    <a:pt x="2251710" y="1148080"/>
                    <a:pt x="2242820" y="1106170"/>
                  </a:cubicBezTo>
                  <a:cubicBezTo>
                    <a:pt x="2232660" y="1056640"/>
                    <a:pt x="2227580" y="991870"/>
                    <a:pt x="2235200" y="937260"/>
                  </a:cubicBezTo>
                  <a:cubicBezTo>
                    <a:pt x="2242820" y="881380"/>
                    <a:pt x="2270760" y="815340"/>
                    <a:pt x="2291080" y="773430"/>
                  </a:cubicBezTo>
                  <a:cubicBezTo>
                    <a:pt x="2305050" y="745490"/>
                    <a:pt x="2312670" y="721360"/>
                    <a:pt x="2334260" y="707390"/>
                  </a:cubicBezTo>
                  <a:cubicBezTo>
                    <a:pt x="2360930" y="689610"/>
                    <a:pt x="2413000" y="676910"/>
                    <a:pt x="2446020" y="687070"/>
                  </a:cubicBezTo>
                  <a:cubicBezTo>
                    <a:pt x="2479040" y="697230"/>
                    <a:pt x="2508250" y="735330"/>
                    <a:pt x="2529840" y="767080"/>
                  </a:cubicBezTo>
                  <a:cubicBezTo>
                    <a:pt x="2552700" y="800100"/>
                    <a:pt x="2565400" y="845820"/>
                    <a:pt x="2578100" y="883920"/>
                  </a:cubicBezTo>
                  <a:cubicBezTo>
                    <a:pt x="2589530" y="918210"/>
                    <a:pt x="2598420" y="949960"/>
                    <a:pt x="2602230" y="985520"/>
                  </a:cubicBezTo>
                  <a:cubicBezTo>
                    <a:pt x="2607310" y="1024890"/>
                    <a:pt x="2612390" y="1079500"/>
                    <a:pt x="2603500" y="1111250"/>
                  </a:cubicBezTo>
                  <a:cubicBezTo>
                    <a:pt x="2597150" y="1132840"/>
                    <a:pt x="2586990" y="1150620"/>
                    <a:pt x="2573020" y="1159510"/>
                  </a:cubicBezTo>
                  <a:cubicBezTo>
                    <a:pt x="2561590" y="1167130"/>
                    <a:pt x="2543810" y="1169670"/>
                    <a:pt x="2529840" y="1165860"/>
                  </a:cubicBezTo>
                  <a:cubicBezTo>
                    <a:pt x="2514600" y="1160780"/>
                    <a:pt x="2496820" y="1146810"/>
                    <a:pt x="2486660" y="1129030"/>
                  </a:cubicBezTo>
                  <a:cubicBezTo>
                    <a:pt x="2472690" y="1104900"/>
                    <a:pt x="2482850" y="1071880"/>
                    <a:pt x="2470150" y="1026160"/>
                  </a:cubicBezTo>
                  <a:cubicBezTo>
                    <a:pt x="2439670" y="920750"/>
                    <a:pt x="2310130" y="670560"/>
                    <a:pt x="2260600" y="525780"/>
                  </a:cubicBezTo>
                  <a:cubicBezTo>
                    <a:pt x="2223770" y="419100"/>
                    <a:pt x="2181860" y="294640"/>
                    <a:pt x="2185670" y="241300"/>
                  </a:cubicBezTo>
                  <a:cubicBezTo>
                    <a:pt x="2186940" y="219710"/>
                    <a:pt x="2193290" y="208280"/>
                    <a:pt x="2204720" y="198120"/>
                  </a:cubicBezTo>
                  <a:cubicBezTo>
                    <a:pt x="2217420" y="186690"/>
                    <a:pt x="2245360" y="173990"/>
                    <a:pt x="2264410" y="177800"/>
                  </a:cubicBezTo>
                  <a:cubicBezTo>
                    <a:pt x="2284730" y="181610"/>
                    <a:pt x="2299970" y="195580"/>
                    <a:pt x="2319020" y="223520"/>
                  </a:cubicBezTo>
                  <a:cubicBezTo>
                    <a:pt x="2369820" y="298450"/>
                    <a:pt x="2453640" y="609600"/>
                    <a:pt x="2476500" y="725170"/>
                  </a:cubicBezTo>
                  <a:cubicBezTo>
                    <a:pt x="2487930" y="783590"/>
                    <a:pt x="2493010" y="858520"/>
                    <a:pt x="2487930" y="859790"/>
                  </a:cubicBezTo>
                  <a:cubicBezTo>
                    <a:pt x="2484120" y="861060"/>
                    <a:pt x="2451100" y="765810"/>
                    <a:pt x="2456180" y="763270"/>
                  </a:cubicBezTo>
                  <a:cubicBezTo>
                    <a:pt x="2459990" y="760730"/>
                    <a:pt x="2487930" y="793750"/>
                    <a:pt x="2494280" y="808990"/>
                  </a:cubicBezTo>
                  <a:cubicBezTo>
                    <a:pt x="2499360" y="821690"/>
                    <a:pt x="2499360" y="836930"/>
                    <a:pt x="2496820" y="849630"/>
                  </a:cubicBezTo>
                  <a:cubicBezTo>
                    <a:pt x="2494280" y="862330"/>
                    <a:pt x="2489200" y="876300"/>
                    <a:pt x="2481580" y="886460"/>
                  </a:cubicBezTo>
                  <a:cubicBezTo>
                    <a:pt x="2473960" y="896620"/>
                    <a:pt x="2461260" y="905510"/>
                    <a:pt x="2449830" y="910590"/>
                  </a:cubicBezTo>
                  <a:cubicBezTo>
                    <a:pt x="2438400" y="915670"/>
                    <a:pt x="2424430" y="919480"/>
                    <a:pt x="2411730" y="919480"/>
                  </a:cubicBezTo>
                  <a:cubicBezTo>
                    <a:pt x="2399030" y="919480"/>
                    <a:pt x="2386330" y="916940"/>
                    <a:pt x="2373630" y="908050"/>
                  </a:cubicBezTo>
                  <a:cubicBezTo>
                    <a:pt x="2352040" y="894080"/>
                    <a:pt x="2321560" y="857250"/>
                    <a:pt x="2307590" y="828040"/>
                  </a:cubicBezTo>
                  <a:cubicBezTo>
                    <a:pt x="2294890" y="800100"/>
                    <a:pt x="2305050" y="736600"/>
                    <a:pt x="2292350" y="734060"/>
                  </a:cubicBezTo>
                  <a:cubicBezTo>
                    <a:pt x="2275840" y="731520"/>
                    <a:pt x="2236470" y="821690"/>
                    <a:pt x="2207260" y="878840"/>
                  </a:cubicBezTo>
                  <a:cubicBezTo>
                    <a:pt x="2166620" y="957580"/>
                    <a:pt x="2122170" y="1117600"/>
                    <a:pt x="2076450" y="1168400"/>
                  </a:cubicBezTo>
                  <a:cubicBezTo>
                    <a:pt x="2052320" y="1193800"/>
                    <a:pt x="2028190" y="1207770"/>
                    <a:pt x="2004060" y="1210310"/>
                  </a:cubicBezTo>
                  <a:cubicBezTo>
                    <a:pt x="1983740" y="1212850"/>
                    <a:pt x="1958340" y="1200150"/>
                    <a:pt x="1943100" y="1189990"/>
                  </a:cubicBezTo>
                  <a:cubicBezTo>
                    <a:pt x="1930400" y="1181100"/>
                    <a:pt x="1922780" y="1168400"/>
                    <a:pt x="1917700" y="1155700"/>
                  </a:cubicBezTo>
                  <a:cubicBezTo>
                    <a:pt x="1912620" y="1143000"/>
                    <a:pt x="1911350" y="1132840"/>
                    <a:pt x="1911350" y="1113790"/>
                  </a:cubicBezTo>
                  <a:cubicBezTo>
                    <a:pt x="1912620" y="1065530"/>
                    <a:pt x="1934210" y="929640"/>
                    <a:pt x="1964690" y="868680"/>
                  </a:cubicBezTo>
                  <a:cubicBezTo>
                    <a:pt x="1986280" y="825500"/>
                    <a:pt x="2016760" y="786130"/>
                    <a:pt x="2048510" y="772160"/>
                  </a:cubicBezTo>
                  <a:cubicBezTo>
                    <a:pt x="2075180" y="760730"/>
                    <a:pt x="2113280" y="762000"/>
                    <a:pt x="2136140" y="775970"/>
                  </a:cubicBezTo>
                  <a:cubicBezTo>
                    <a:pt x="2161540" y="791210"/>
                    <a:pt x="2179320" y="835660"/>
                    <a:pt x="2188210" y="868680"/>
                  </a:cubicBezTo>
                  <a:cubicBezTo>
                    <a:pt x="2197100" y="900430"/>
                    <a:pt x="2195830" y="944880"/>
                    <a:pt x="2188210" y="969010"/>
                  </a:cubicBezTo>
                  <a:cubicBezTo>
                    <a:pt x="2183130" y="984250"/>
                    <a:pt x="2175510" y="995680"/>
                    <a:pt x="2164080" y="1004570"/>
                  </a:cubicBezTo>
                  <a:cubicBezTo>
                    <a:pt x="2150110" y="1016000"/>
                    <a:pt x="2125980" y="1027430"/>
                    <a:pt x="2106930" y="1027430"/>
                  </a:cubicBezTo>
                  <a:cubicBezTo>
                    <a:pt x="2087880" y="1027430"/>
                    <a:pt x="2063750" y="1019810"/>
                    <a:pt x="2048510" y="1007110"/>
                  </a:cubicBezTo>
                  <a:cubicBezTo>
                    <a:pt x="2033270" y="994410"/>
                    <a:pt x="2021840" y="977900"/>
                    <a:pt x="2018030" y="952500"/>
                  </a:cubicBezTo>
                  <a:cubicBezTo>
                    <a:pt x="2011680" y="905510"/>
                    <a:pt x="2045970" y="805180"/>
                    <a:pt x="2065020" y="740410"/>
                  </a:cubicBezTo>
                  <a:cubicBezTo>
                    <a:pt x="2081530" y="685800"/>
                    <a:pt x="2084070" y="614680"/>
                    <a:pt x="2120900" y="589280"/>
                  </a:cubicBezTo>
                  <a:cubicBezTo>
                    <a:pt x="2160270" y="562610"/>
                    <a:pt x="2266950" y="570230"/>
                    <a:pt x="2299970" y="593090"/>
                  </a:cubicBezTo>
                  <a:cubicBezTo>
                    <a:pt x="2322830" y="608330"/>
                    <a:pt x="2324100" y="633730"/>
                    <a:pt x="2331720" y="668020"/>
                  </a:cubicBezTo>
                  <a:cubicBezTo>
                    <a:pt x="2346960" y="735330"/>
                    <a:pt x="2343150" y="896620"/>
                    <a:pt x="2341880" y="979170"/>
                  </a:cubicBezTo>
                  <a:cubicBezTo>
                    <a:pt x="2340610" y="1035050"/>
                    <a:pt x="2340610" y="1087120"/>
                    <a:pt x="2331720" y="1117600"/>
                  </a:cubicBezTo>
                  <a:cubicBezTo>
                    <a:pt x="2326640" y="1134110"/>
                    <a:pt x="2321560" y="1144270"/>
                    <a:pt x="2311400" y="1154430"/>
                  </a:cubicBezTo>
                  <a:cubicBezTo>
                    <a:pt x="2298700" y="1167130"/>
                    <a:pt x="2274570" y="1178560"/>
                    <a:pt x="2256790" y="1181100"/>
                  </a:cubicBezTo>
                  <a:cubicBezTo>
                    <a:pt x="2242820" y="1183640"/>
                    <a:pt x="2228850" y="1181100"/>
                    <a:pt x="2216150" y="1174750"/>
                  </a:cubicBezTo>
                  <a:cubicBezTo>
                    <a:pt x="2200910" y="1167130"/>
                    <a:pt x="2180590" y="1150620"/>
                    <a:pt x="2171700" y="1132840"/>
                  </a:cubicBezTo>
                  <a:cubicBezTo>
                    <a:pt x="2162810" y="1113790"/>
                    <a:pt x="2161540" y="1085850"/>
                    <a:pt x="2167890" y="1060450"/>
                  </a:cubicBezTo>
                  <a:cubicBezTo>
                    <a:pt x="2175510" y="1027430"/>
                    <a:pt x="2202180" y="971550"/>
                    <a:pt x="2226310" y="953770"/>
                  </a:cubicBezTo>
                  <a:cubicBezTo>
                    <a:pt x="2242820" y="941070"/>
                    <a:pt x="2268220" y="941070"/>
                    <a:pt x="2284730" y="943610"/>
                  </a:cubicBezTo>
                  <a:cubicBezTo>
                    <a:pt x="2298700" y="944880"/>
                    <a:pt x="2311400" y="949960"/>
                    <a:pt x="2321560" y="960120"/>
                  </a:cubicBezTo>
                  <a:cubicBezTo>
                    <a:pt x="2335530" y="974090"/>
                    <a:pt x="2353310" y="1009650"/>
                    <a:pt x="2353310" y="1031240"/>
                  </a:cubicBezTo>
                  <a:cubicBezTo>
                    <a:pt x="2353310" y="1050290"/>
                    <a:pt x="2344420" y="1062990"/>
                    <a:pt x="2327910" y="1085850"/>
                  </a:cubicBezTo>
                  <a:cubicBezTo>
                    <a:pt x="2287270" y="1140460"/>
                    <a:pt x="2114550" y="1301750"/>
                    <a:pt x="2062480" y="1328420"/>
                  </a:cubicBezTo>
                  <a:cubicBezTo>
                    <a:pt x="2044700" y="1337310"/>
                    <a:pt x="2035810" y="1337310"/>
                    <a:pt x="2023110" y="1337310"/>
                  </a:cubicBezTo>
                  <a:cubicBezTo>
                    <a:pt x="2010410" y="1337310"/>
                    <a:pt x="1995170" y="1332230"/>
                    <a:pt x="1983740" y="1325880"/>
                  </a:cubicBezTo>
                  <a:cubicBezTo>
                    <a:pt x="1972310" y="1319530"/>
                    <a:pt x="1960880" y="1310640"/>
                    <a:pt x="1953260" y="1297940"/>
                  </a:cubicBezTo>
                  <a:cubicBezTo>
                    <a:pt x="1944370" y="1282700"/>
                    <a:pt x="1938020" y="1263650"/>
                    <a:pt x="1941830" y="1238250"/>
                  </a:cubicBezTo>
                  <a:cubicBezTo>
                    <a:pt x="1950720" y="1184910"/>
                    <a:pt x="2033270" y="1042670"/>
                    <a:pt x="2071370" y="1003300"/>
                  </a:cubicBezTo>
                  <a:cubicBezTo>
                    <a:pt x="2089150" y="985520"/>
                    <a:pt x="2104390" y="977900"/>
                    <a:pt x="2120900" y="974090"/>
                  </a:cubicBezTo>
                  <a:cubicBezTo>
                    <a:pt x="2134870" y="970280"/>
                    <a:pt x="2148840" y="972820"/>
                    <a:pt x="2160270" y="976630"/>
                  </a:cubicBezTo>
                  <a:cubicBezTo>
                    <a:pt x="2171700" y="980440"/>
                    <a:pt x="2184400" y="988060"/>
                    <a:pt x="2193290" y="998220"/>
                  </a:cubicBezTo>
                  <a:cubicBezTo>
                    <a:pt x="2203450" y="1010920"/>
                    <a:pt x="2214880" y="1033780"/>
                    <a:pt x="2216150" y="1050290"/>
                  </a:cubicBezTo>
                  <a:cubicBezTo>
                    <a:pt x="2217420" y="1064260"/>
                    <a:pt x="2216150" y="1073150"/>
                    <a:pt x="2208530" y="1088390"/>
                  </a:cubicBezTo>
                  <a:cubicBezTo>
                    <a:pt x="2192020" y="1122680"/>
                    <a:pt x="2129790" y="1188720"/>
                    <a:pt x="2089150" y="1229360"/>
                  </a:cubicBezTo>
                  <a:cubicBezTo>
                    <a:pt x="2053590" y="1263650"/>
                    <a:pt x="2015490" y="1303020"/>
                    <a:pt x="1981200" y="1318260"/>
                  </a:cubicBezTo>
                  <a:cubicBezTo>
                    <a:pt x="1955800" y="1328420"/>
                    <a:pt x="1929130" y="1333500"/>
                    <a:pt x="1908810" y="1327150"/>
                  </a:cubicBezTo>
                  <a:cubicBezTo>
                    <a:pt x="1891030" y="1322070"/>
                    <a:pt x="1875790" y="1304290"/>
                    <a:pt x="1866900" y="1290320"/>
                  </a:cubicBezTo>
                  <a:cubicBezTo>
                    <a:pt x="1860550" y="1278890"/>
                    <a:pt x="1856740" y="1270000"/>
                    <a:pt x="1858010" y="1253490"/>
                  </a:cubicBezTo>
                  <a:cubicBezTo>
                    <a:pt x="1861820" y="1211580"/>
                    <a:pt x="1915160" y="1043940"/>
                    <a:pt x="1945640" y="1038860"/>
                  </a:cubicBezTo>
                  <a:cubicBezTo>
                    <a:pt x="1964690" y="1035050"/>
                    <a:pt x="2005330" y="1073150"/>
                    <a:pt x="2004060" y="1102360"/>
                  </a:cubicBezTo>
                  <a:cubicBezTo>
                    <a:pt x="2001520" y="1169670"/>
                    <a:pt x="1711960" y="1394460"/>
                    <a:pt x="1659890" y="1426210"/>
                  </a:cubicBezTo>
                  <a:cubicBezTo>
                    <a:pt x="1647190" y="1433830"/>
                    <a:pt x="1643380" y="1436370"/>
                    <a:pt x="1633220" y="1436370"/>
                  </a:cubicBezTo>
                  <a:cubicBezTo>
                    <a:pt x="1621790" y="1437640"/>
                    <a:pt x="1604010" y="1433830"/>
                    <a:pt x="1593850" y="1426210"/>
                  </a:cubicBezTo>
                  <a:cubicBezTo>
                    <a:pt x="1583690" y="1418590"/>
                    <a:pt x="1573530" y="1404620"/>
                    <a:pt x="1569720" y="1393190"/>
                  </a:cubicBezTo>
                  <a:cubicBezTo>
                    <a:pt x="1567180" y="1384300"/>
                    <a:pt x="1564640" y="1379220"/>
                    <a:pt x="1569720" y="1365250"/>
                  </a:cubicBezTo>
                  <a:cubicBezTo>
                    <a:pt x="1596390" y="1282700"/>
                    <a:pt x="2032000" y="689610"/>
                    <a:pt x="2115820" y="613410"/>
                  </a:cubicBezTo>
                  <a:cubicBezTo>
                    <a:pt x="2134870" y="595630"/>
                    <a:pt x="2142490" y="590550"/>
                    <a:pt x="2157730" y="588010"/>
                  </a:cubicBezTo>
                  <a:cubicBezTo>
                    <a:pt x="2172970" y="585470"/>
                    <a:pt x="2193290" y="589280"/>
                    <a:pt x="2205990" y="598170"/>
                  </a:cubicBezTo>
                  <a:cubicBezTo>
                    <a:pt x="2218690" y="607060"/>
                    <a:pt x="2231390" y="622300"/>
                    <a:pt x="2235200" y="637540"/>
                  </a:cubicBezTo>
                  <a:cubicBezTo>
                    <a:pt x="2239010" y="651510"/>
                    <a:pt x="2240280" y="666750"/>
                    <a:pt x="2232660" y="685800"/>
                  </a:cubicBezTo>
                  <a:cubicBezTo>
                    <a:pt x="2218690" y="721360"/>
                    <a:pt x="2161540" y="765810"/>
                    <a:pt x="2118360" y="821690"/>
                  </a:cubicBezTo>
                  <a:cubicBezTo>
                    <a:pt x="2052320" y="906780"/>
                    <a:pt x="1936750" y="1111250"/>
                    <a:pt x="1880870" y="1153160"/>
                  </a:cubicBezTo>
                  <a:cubicBezTo>
                    <a:pt x="1859280" y="1168400"/>
                    <a:pt x="1845310" y="1172210"/>
                    <a:pt x="1827530" y="1172210"/>
                  </a:cubicBezTo>
                  <a:cubicBezTo>
                    <a:pt x="1809750" y="1172210"/>
                    <a:pt x="1788160" y="1164590"/>
                    <a:pt x="1775460" y="1153160"/>
                  </a:cubicBezTo>
                  <a:cubicBezTo>
                    <a:pt x="1762760" y="1141730"/>
                    <a:pt x="1752600" y="1121410"/>
                    <a:pt x="1750060" y="1103630"/>
                  </a:cubicBezTo>
                  <a:cubicBezTo>
                    <a:pt x="1747520" y="1085850"/>
                    <a:pt x="1750060" y="1054100"/>
                    <a:pt x="1762760" y="1049020"/>
                  </a:cubicBezTo>
                  <a:cubicBezTo>
                    <a:pt x="1784350" y="1041400"/>
                    <a:pt x="1896110" y="1116330"/>
                    <a:pt x="1896110" y="1139190"/>
                  </a:cubicBezTo>
                  <a:cubicBezTo>
                    <a:pt x="1896110" y="1153160"/>
                    <a:pt x="1864360" y="1167130"/>
                    <a:pt x="1849120" y="1172210"/>
                  </a:cubicBezTo>
                  <a:cubicBezTo>
                    <a:pt x="1836420" y="1176020"/>
                    <a:pt x="1823720" y="1176020"/>
                    <a:pt x="1811020" y="1172210"/>
                  </a:cubicBezTo>
                  <a:cubicBezTo>
                    <a:pt x="1795780" y="1167130"/>
                    <a:pt x="1775460" y="1151890"/>
                    <a:pt x="1765300" y="1139190"/>
                  </a:cubicBezTo>
                  <a:cubicBezTo>
                    <a:pt x="1757680" y="1129030"/>
                    <a:pt x="1752600" y="1116330"/>
                    <a:pt x="1751330" y="1103630"/>
                  </a:cubicBezTo>
                  <a:cubicBezTo>
                    <a:pt x="1750060" y="1087120"/>
                    <a:pt x="1752600" y="1070610"/>
                    <a:pt x="1764030" y="1049020"/>
                  </a:cubicBezTo>
                  <a:cubicBezTo>
                    <a:pt x="1785620" y="1008380"/>
                    <a:pt x="1856740" y="953770"/>
                    <a:pt x="1901190" y="897890"/>
                  </a:cubicBezTo>
                  <a:cubicBezTo>
                    <a:pt x="1949450" y="835660"/>
                    <a:pt x="1996440" y="717550"/>
                    <a:pt x="2040890" y="689610"/>
                  </a:cubicBezTo>
                  <a:cubicBezTo>
                    <a:pt x="2065020" y="674370"/>
                    <a:pt x="2090420" y="673100"/>
                    <a:pt x="2110740" y="679450"/>
                  </a:cubicBezTo>
                  <a:cubicBezTo>
                    <a:pt x="2129790" y="685800"/>
                    <a:pt x="2152650" y="709930"/>
                    <a:pt x="2159000" y="728980"/>
                  </a:cubicBezTo>
                  <a:cubicBezTo>
                    <a:pt x="2165350" y="749300"/>
                    <a:pt x="2157730" y="774700"/>
                    <a:pt x="2145030" y="797560"/>
                  </a:cubicBezTo>
                  <a:cubicBezTo>
                    <a:pt x="2128520" y="828040"/>
                    <a:pt x="2082800" y="853440"/>
                    <a:pt x="2049780" y="889000"/>
                  </a:cubicBezTo>
                  <a:cubicBezTo>
                    <a:pt x="2009140" y="933450"/>
                    <a:pt x="1967230" y="1004570"/>
                    <a:pt x="1925320" y="1045210"/>
                  </a:cubicBezTo>
                  <a:cubicBezTo>
                    <a:pt x="1891030" y="1078230"/>
                    <a:pt x="1850390" y="1116330"/>
                    <a:pt x="1819910" y="1123950"/>
                  </a:cubicBezTo>
                  <a:cubicBezTo>
                    <a:pt x="1800860" y="1129030"/>
                    <a:pt x="1783080" y="1122680"/>
                    <a:pt x="1769110" y="1116330"/>
                  </a:cubicBezTo>
                  <a:cubicBezTo>
                    <a:pt x="1757680" y="1111250"/>
                    <a:pt x="1748790" y="1104900"/>
                    <a:pt x="1742440" y="1093470"/>
                  </a:cubicBezTo>
                  <a:cubicBezTo>
                    <a:pt x="1734820" y="1078230"/>
                    <a:pt x="1729740" y="1051560"/>
                    <a:pt x="1736090" y="1024890"/>
                  </a:cubicBezTo>
                  <a:cubicBezTo>
                    <a:pt x="1747520" y="977900"/>
                    <a:pt x="1827530" y="845820"/>
                    <a:pt x="1855470" y="847090"/>
                  </a:cubicBezTo>
                  <a:cubicBezTo>
                    <a:pt x="1873250" y="848360"/>
                    <a:pt x="1898650" y="900430"/>
                    <a:pt x="1894840" y="916940"/>
                  </a:cubicBezTo>
                  <a:cubicBezTo>
                    <a:pt x="1892300" y="928370"/>
                    <a:pt x="1874520" y="937260"/>
                    <a:pt x="1861820" y="941070"/>
                  </a:cubicBezTo>
                  <a:cubicBezTo>
                    <a:pt x="1849120" y="944880"/>
                    <a:pt x="1832610" y="942340"/>
                    <a:pt x="1821180" y="935990"/>
                  </a:cubicBezTo>
                  <a:cubicBezTo>
                    <a:pt x="1809750" y="929640"/>
                    <a:pt x="1797050" y="919480"/>
                    <a:pt x="1793240" y="906780"/>
                  </a:cubicBezTo>
                  <a:cubicBezTo>
                    <a:pt x="1788160" y="892810"/>
                    <a:pt x="1798320" y="853440"/>
                    <a:pt x="1798320" y="853440"/>
                  </a:cubicBezTo>
                  <a:cubicBezTo>
                    <a:pt x="1798320" y="853440"/>
                    <a:pt x="1794510" y="891540"/>
                    <a:pt x="1797050" y="892810"/>
                  </a:cubicBezTo>
                  <a:cubicBezTo>
                    <a:pt x="1800860" y="894080"/>
                    <a:pt x="1811020" y="845820"/>
                    <a:pt x="1830070" y="820420"/>
                  </a:cubicBezTo>
                  <a:cubicBezTo>
                    <a:pt x="1859280" y="782320"/>
                    <a:pt x="1915160" y="750570"/>
                    <a:pt x="1971040" y="698500"/>
                  </a:cubicBezTo>
                  <a:cubicBezTo>
                    <a:pt x="2058670" y="617220"/>
                    <a:pt x="2241550" y="403860"/>
                    <a:pt x="2294890" y="368300"/>
                  </a:cubicBezTo>
                  <a:cubicBezTo>
                    <a:pt x="2308860" y="358140"/>
                    <a:pt x="2315210" y="355600"/>
                    <a:pt x="2325370" y="355600"/>
                  </a:cubicBezTo>
                  <a:cubicBezTo>
                    <a:pt x="2335530" y="355600"/>
                    <a:pt x="2350770" y="359410"/>
                    <a:pt x="2358390" y="365760"/>
                  </a:cubicBezTo>
                  <a:cubicBezTo>
                    <a:pt x="2367280" y="372110"/>
                    <a:pt x="2373630" y="384810"/>
                    <a:pt x="2374900" y="396240"/>
                  </a:cubicBezTo>
                  <a:cubicBezTo>
                    <a:pt x="2376170" y="408940"/>
                    <a:pt x="2372360" y="421640"/>
                    <a:pt x="2360930" y="438150"/>
                  </a:cubicBezTo>
                  <a:cubicBezTo>
                    <a:pt x="2336800" y="476250"/>
                    <a:pt x="2265680" y="520700"/>
                    <a:pt x="2190750" y="591820"/>
                  </a:cubicBezTo>
                  <a:cubicBezTo>
                    <a:pt x="2035810" y="741680"/>
                    <a:pt x="1592580" y="1264920"/>
                    <a:pt x="1494790" y="1308100"/>
                  </a:cubicBezTo>
                  <a:cubicBezTo>
                    <a:pt x="1474470" y="1316990"/>
                    <a:pt x="1463040" y="1313180"/>
                    <a:pt x="1451610" y="1309370"/>
                  </a:cubicBezTo>
                  <a:cubicBezTo>
                    <a:pt x="1441450" y="1306830"/>
                    <a:pt x="1433830" y="1300480"/>
                    <a:pt x="1427480" y="1292860"/>
                  </a:cubicBezTo>
                  <a:cubicBezTo>
                    <a:pt x="1419860" y="1282700"/>
                    <a:pt x="1412240" y="1266190"/>
                    <a:pt x="1410970" y="1253490"/>
                  </a:cubicBezTo>
                  <a:cubicBezTo>
                    <a:pt x="1409700" y="1243330"/>
                    <a:pt x="1410970" y="1238250"/>
                    <a:pt x="1417320" y="1224280"/>
                  </a:cubicBezTo>
                  <a:cubicBezTo>
                    <a:pt x="1447800" y="1160780"/>
                    <a:pt x="1718310" y="817880"/>
                    <a:pt x="1789430" y="769620"/>
                  </a:cubicBezTo>
                  <a:cubicBezTo>
                    <a:pt x="1809750" y="755650"/>
                    <a:pt x="1823720" y="754380"/>
                    <a:pt x="1837690" y="754380"/>
                  </a:cubicBezTo>
                  <a:cubicBezTo>
                    <a:pt x="1849120" y="754380"/>
                    <a:pt x="1859280" y="758190"/>
                    <a:pt x="1869440" y="764540"/>
                  </a:cubicBezTo>
                  <a:cubicBezTo>
                    <a:pt x="1880870" y="772160"/>
                    <a:pt x="1894840" y="788670"/>
                    <a:pt x="1899920" y="803910"/>
                  </a:cubicBezTo>
                  <a:cubicBezTo>
                    <a:pt x="1905000" y="819150"/>
                    <a:pt x="1902460" y="840740"/>
                    <a:pt x="1897380" y="854710"/>
                  </a:cubicBezTo>
                  <a:cubicBezTo>
                    <a:pt x="1893570" y="866140"/>
                    <a:pt x="1888490" y="871220"/>
                    <a:pt x="1875790" y="881380"/>
                  </a:cubicBezTo>
                  <a:cubicBezTo>
                    <a:pt x="1845310" y="908050"/>
                    <a:pt x="1727200" y="981710"/>
                    <a:pt x="1685290" y="988060"/>
                  </a:cubicBezTo>
                  <a:cubicBezTo>
                    <a:pt x="1667510" y="990600"/>
                    <a:pt x="1653540" y="986790"/>
                    <a:pt x="1643380" y="980440"/>
                  </a:cubicBezTo>
                  <a:cubicBezTo>
                    <a:pt x="1634490" y="975360"/>
                    <a:pt x="1626870" y="969010"/>
                    <a:pt x="1623060" y="958850"/>
                  </a:cubicBezTo>
                  <a:cubicBezTo>
                    <a:pt x="1617980" y="944880"/>
                    <a:pt x="1611630" y="928370"/>
                    <a:pt x="1621790" y="902970"/>
                  </a:cubicBezTo>
                  <a:cubicBezTo>
                    <a:pt x="1654810" y="816610"/>
                    <a:pt x="2005330" y="505460"/>
                    <a:pt x="2078990" y="414020"/>
                  </a:cubicBezTo>
                  <a:cubicBezTo>
                    <a:pt x="2105660" y="381000"/>
                    <a:pt x="2110740" y="358140"/>
                    <a:pt x="2128520" y="344170"/>
                  </a:cubicBezTo>
                  <a:cubicBezTo>
                    <a:pt x="2139950" y="335280"/>
                    <a:pt x="2151380" y="330200"/>
                    <a:pt x="2164080" y="330200"/>
                  </a:cubicBezTo>
                  <a:cubicBezTo>
                    <a:pt x="2178050" y="330200"/>
                    <a:pt x="2198370" y="342900"/>
                    <a:pt x="2207260" y="351790"/>
                  </a:cubicBezTo>
                  <a:cubicBezTo>
                    <a:pt x="2213610" y="358140"/>
                    <a:pt x="2216150" y="367030"/>
                    <a:pt x="2217420" y="375920"/>
                  </a:cubicBezTo>
                  <a:cubicBezTo>
                    <a:pt x="2218690" y="387350"/>
                    <a:pt x="2218690" y="394970"/>
                    <a:pt x="2208530" y="412750"/>
                  </a:cubicBezTo>
                  <a:cubicBezTo>
                    <a:pt x="2157730" y="504190"/>
                    <a:pt x="1602740" y="1088390"/>
                    <a:pt x="1504950" y="1131570"/>
                  </a:cubicBezTo>
                  <a:cubicBezTo>
                    <a:pt x="1484630" y="1140460"/>
                    <a:pt x="1474470" y="1137920"/>
                    <a:pt x="1461770" y="1132840"/>
                  </a:cubicBezTo>
                  <a:cubicBezTo>
                    <a:pt x="1449070" y="1127760"/>
                    <a:pt x="1436370" y="1116330"/>
                    <a:pt x="1430020" y="1104900"/>
                  </a:cubicBezTo>
                  <a:cubicBezTo>
                    <a:pt x="1423670" y="1093470"/>
                    <a:pt x="1422400" y="1074420"/>
                    <a:pt x="1423670" y="1062990"/>
                  </a:cubicBezTo>
                  <a:cubicBezTo>
                    <a:pt x="1424940" y="1052830"/>
                    <a:pt x="1427480" y="1050290"/>
                    <a:pt x="1436370" y="1037590"/>
                  </a:cubicBezTo>
                  <a:cubicBezTo>
                    <a:pt x="1479550" y="974090"/>
                    <a:pt x="1835150" y="515620"/>
                    <a:pt x="1891030" y="532130"/>
                  </a:cubicBezTo>
                  <a:cubicBezTo>
                    <a:pt x="1915160" y="539750"/>
                    <a:pt x="1921510" y="627380"/>
                    <a:pt x="1910080" y="659130"/>
                  </a:cubicBezTo>
                  <a:cubicBezTo>
                    <a:pt x="1899920" y="684530"/>
                    <a:pt x="1870710" y="697230"/>
                    <a:pt x="1844040" y="713740"/>
                  </a:cubicBezTo>
                  <a:cubicBezTo>
                    <a:pt x="1808480" y="735330"/>
                    <a:pt x="1741170" y="770890"/>
                    <a:pt x="1713230" y="772160"/>
                  </a:cubicBezTo>
                  <a:cubicBezTo>
                    <a:pt x="1699260" y="773430"/>
                    <a:pt x="1691640" y="768350"/>
                    <a:pt x="1682750" y="762000"/>
                  </a:cubicBezTo>
                  <a:cubicBezTo>
                    <a:pt x="1671320" y="754380"/>
                    <a:pt x="1657350" y="740410"/>
                    <a:pt x="1653540" y="725170"/>
                  </a:cubicBezTo>
                  <a:cubicBezTo>
                    <a:pt x="1649730" y="707390"/>
                    <a:pt x="1649730" y="688340"/>
                    <a:pt x="1664970" y="662940"/>
                  </a:cubicBezTo>
                  <a:cubicBezTo>
                    <a:pt x="1708150" y="590550"/>
                    <a:pt x="2001520" y="372110"/>
                    <a:pt x="2065020" y="337820"/>
                  </a:cubicBezTo>
                  <a:cubicBezTo>
                    <a:pt x="2082800" y="328930"/>
                    <a:pt x="2090420" y="325120"/>
                    <a:pt x="2101850" y="326390"/>
                  </a:cubicBezTo>
                  <a:cubicBezTo>
                    <a:pt x="2113280" y="327660"/>
                    <a:pt x="2128520" y="334010"/>
                    <a:pt x="2136140" y="341630"/>
                  </a:cubicBezTo>
                  <a:cubicBezTo>
                    <a:pt x="2145030" y="349250"/>
                    <a:pt x="2151380" y="364490"/>
                    <a:pt x="2151380" y="375920"/>
                  </a:cubicBezTo>
                  <a:cubicBezTo>
                    <a:pt x="2151380" y="388620"/>
                    <a:pt x="2150110" y="397510"/>
                    <a:pt x="2137410" y="416560"/>
                  </a:cubicBezTo>
                  <a:cubicBezTo>
                    <a:pt x="2077720" y="511810"/>
                    <a:pt x="1506220" y="1093470"/>
                    <a:pt x="1424940" y="1129030"/>
                  </a:cubicBezTo>
                  <a:cubicBezTo>
                    <a:pt x="1410970" y="1135380"/>
                    <a:pt x="1405890" y="1132840"/>
                    <a:pt x="1397000" y="1130300"/>
                  </a:cubicBezTo>
                  <a:cubicBezTo>
                    <a:pt x="1385570" y="1127760"/>
                    <a:pt x="1369060" y="1117600"/>
                    <a:pt x="1361440" y="1107440"/>
                  </a:cubicBezTo>
                  <a:cubicBezTo>
                    <a:pt x="1353820" y="1097280"/>
                    <a:pt x="1350010" y="1079500"/>
                    <a:pt x="1350010" y="1068070"/>
                  </a:cubicBezTo>
                  <a:cubicBezTo>
                    <a:pt x="1350010" y="1057910"/>
                    <a:pt x="1351280" y="1052830"/>
                    <a:pt x="1358900" y="1041400"/>
                  </a:cubicBezTo>
                  <a:cubicBezTo>
                    <a:pt x="1383030" y="1000760"/>
                    <a:pt x="1510030" y="899160"/>
                    <a:pt x="1582420" y="816610"/>
                  </a:cubicBezTo>
                  <a:cubicBezTo>
                    <a:pt x="1661160" y="725170"/>
                    <a:pt x="1758950" y="549910"/>
                    <a:pt x="1811020" y="514350"/>
                  </a:cubicBezTo>
                  <a:cubicBezTo>
                    <a:pt x="1830070" y="501650"/>
                    <a:pt x="1842770" y="499110"/>
                    <a:pt x="1858010" y="500380"/>
                  </a:cubicBezTo>
                  <a:cubicBezTo>
                    <a:pt x="1873250" y="501650"/>
                    <a:pt x="1892300" y="511810"/>
                    <a:pt x="1902460" y="520700"/>
                  </a:cubicBezTo>
                  <a:cubicBezTo>
                    <a:pt x="1911350" y="528320"/>
                    <a:pt x="1916430" y="538480"/>
                    <a:pt x="1918970" y="549910"/>
                  </a:cubicBezTo>
                  <a:cubicBezTo>
                    <a:pt x="1921510" y="563880"/>
                    <a:pt x="1924050" y="580390"/>
                    <a:pt x="1915160" y="598170"/>
                  </a:cubicBezTo>
                  <a:cubicBezTo>
                    <a:pt x="1894840" y="635000"/>
                    <a:pt x="1811020" y="684530"/>
                    <a:pt x="1747520" y="728980"/>
                  </a:cubicBezTo>
                  <a:cubicBezTo>
                    <a:pt x="1668780" y="783590"/>
                    <a:pt x="1541780" y="902970"/>
                    <a:pt x="1475740" y="900430"/>
                  </a:cubicBezTo>
                  <a:cubicBezTo>
                    <a:pt x="1436370" y="899160"/>
                    <a:pt x="1388110" y="859790"/>
                    <a:pt x="1383030" y="831850"/>
                  </a:cubicBezTo>
                  <a:cubicBezTo>
                    <a:pt x="1377950" y="802640"/>
                    <a:pt x="1419860" y="764540"/>
                    <a:pt x="1452880" y="727710"/>
                  </a:cubicBezTo>
                  <a:cubicBezTo>
                    <a:pt x="1502410" y="674370"/>
                    <a:pt x="1614170" y="603250"/>
                    <a:pt x="1664970" y="556260"/>
                  </a:cubicBezTo>
                  <a:cubicBezTo>
                    <a:pt x="1695450" y="527050"/>
                    <a:pt x="1713230" y="491490"/>
                    <a:pt x="1734820" y="480060"/>
                  </a:cubicBezTo>
                  <a:cubicBezTo>
                    <a:pt x="1747520" y="472440"/>
                    <a:pt x="1760220" y="471170"/>
                    <a:pt x="1772920" y="473710"/>
                  </a:cubicBezTo>
                  <a:cubicBezTo>
                    <a:pt x="1786890" y="477520"/>
                    <a:pt x="1807210" y="490220"/>
                    <a:pt x="1812290" y="504190"/>
                  </a:cubicBezTo>
                  <a:cubicBezTo>
                    <a:pt x="1818640" y="519430"/>
                    <a:pt x="1812290" y="549910"/>
                    <a:pt x="1800860" y="563880"/>
                  </a:cubicBezTo>
                  <a:cubicBezTo>
                    <a:pt x="1790700" y="577850"/>
                    <a:pt x="1774190" y="572770"/>
                    <a:pt x="1748790" y="588010"/>
                  </a:cubicBezTo>
                  <a:cubicBezTo>
                    <a:pt x="1657350" y="645160"/>
                    <a:pt x="1282700" y="976630"/>
                    <a:pt x="1163320" y="1066800"/>
                  </a:cubicBezTo>
                  <a:cubicBezTo>
                    <a:pt x="1112520" y="1104900"/>
                    <a:pt x="1080770" y="1131570"/>
                    <a:pt x="1052830" y="1144270"/>
                  </a:cubicBezTo>
                  <a:cubicBezTo>
                    <a:pt x="1037590" y="1151890"/>
                    <a:pt x="1026160" y="1155700"/>
                    <a:pt x="1013460" y="1154430"/>
                  </a:cubicBezTo>
                  <a:cubicBezTo>
                    <a:pt x="1000760" y="1153160"/>
                    <a:pt x="985520" y="1144270"/>
                    <a:pt x="976630" y="1135380"/>
                  </a:cubicBezTo>
                  <a:cubicBezTo>
                    <a:pt x="970280" y="1127760"/>
                    <a:pt x="965200" y="1120140"/>
                    <a:pt x="963930" y="1109980"/>
                  </a:cubicBezTo>
                  <a:cubicBezTo>
                    <a:pt x="962660" y="1094740"/>
                    <a:pt x="961390" y="1075690"/>
                    <a:pt x="979170" y="1050290"/>
                  </a:cubicBezTo>
                  <a:cubicBezTo>
                    <a:pt x="1052830" y="942340"/>
                    <a:pt x="1751330" y="463550"/>
                    <a:pt x="1858010" y="420370"/>
                  </a:cubicBezTo>
                  <a:cubicBezTo>
                    <a:pt x="1879600" y="411480"/>
                    <a:pt x="1887220" y="411480"/>
                    <a:pt x="1899920" y="414020"/>
                  </a:cubicBezTo>
                  <a:cubicBezTo>
                    <a:pt x="1912620" y="416560"/>
                    <a:pt x="1926590" y="426720"/>
                    <a:pt x="1934210" y="436880"/>
                  </a:cubicBezTo>
                  <a:cubicBezTo>
                    <a:pt x="1941830" y="447040"/>
                    <a:pt x="1946910" y="464820"/>
                    <a:pt x="1945640" y="477520"/>
                  </a:cubicBezTo>
                  <a:cubicBezTo>
                    <a:pt x="1944370" y="490220"/>
                    <a:pt x="1939290" y="500380"/>
                    <a:pt x="1927860" y="514350"/>
                  </a:cubicBezTo>
                  <a:cubicBezTo>
                    <a:pt x="1901190" y="544830"/>
                    <a:pt x="1821180" y="577850"/>
                    <a:pt x="1757680" y="626110"/>
                  </a:cubicBezTo>
                  <a:cubicBezTo>
                    <a:pt x="1667510" y="694690"/>
                    <a:pt x="1508760" y="829310"/>
                    <a:pt x="1445260" y="894080"/>
                  </a:cubicBezTo>
                  <a:cubicBezTo>
                    <a:pt x="1413510" y="927100"/>
                    <a:pt x="1398270" y="976630"/>
                    <a:pt x="1380490" y="974090"/>
                  </a:cubicBezTo>
                  <a:cubicBezTo>
                    <a:pt x="1362710" y="971550"/>
                    <a:pt x="1324610" y="908050"/>
                    <a:pt x="1337310" y="881380"/>
                  </a:cubicBezTo>
                  <a:cubicBezTo>
                    <a:pt x="1363980" y="824230"/>
                    <a:pt x="1722120" y="762000"/>
                    <a:pt x="1793240" y="765810"/>
                  </a:cubicBezTo>
                  <a:cubicBezTo>
                    <a:pt x="1816100" y="767080"/>
                    <a:pt x="1824990" y="772160"/>
                    <a:pt x="1836420" y="781050"/>
                  </a:cubicBezTo>
                  <a:cubicBezTo>
                    <a:pt x="1847850" y="789940"/>
                    <a:pt x="1858010" y="807720"/>
                    <a:pt x="1860550" y="821690"/>
                  </a:cubicBezTo>
                  <a:cubicBezTo>
                    <a:pt x="1863090" y="835660"/>
                    <a:pt x="1858010" y="854710"/>
                    <a:pt x="1850390" y="867410"/>
                  </a:cubicBezTo>
                  <a:cubicBezTo>
                    <a:pt x="1842770" y="880110"/>
                    <a:pt x="1832610" y="889000"/>
                    <a:pt x="1812290" y="895350"/>
                  </a:cubicBezTo>
                  <a:cubicBezTo>
                    <a:pt x="1762760" y="910590"/>
                    <a:pt x="1630680" y="896620"/>
                    <a:pt x="1525270" y="890270"/>
                  </a:cubicBezTo>
                  <a:cubicBezTo>
                    <a:pt x="1394460" y="881380"/>
                    <a:pt x="1154430" y="864870"/>
                    <a:pt x="1085850" y="842010"/>
                  </a:cubicBezTo>
                  <a:cubicBezTo>
                    <a:pt x="1062990" y="834390"/>
                    <a:pt x="1052830" y="829310"/>
                    <a:pt x="1043940" y="817880"/>
                  </a:cubicBezTo>
                  <a:cubicBezTo>
                    <a:pt x="1033780" y="806450"/>
                    <a:pt x="1027430" y="786130"/>
                    <a:pt x="1028700" y="770890"/>
                  </a:cubicBezTo>
                  <a:cubicBezTo>
                    <a:pt x="1031240" y="753110"/>
                    <a:pt x="1046480" y="726440"/>
                    <a:pt x="1061720" y="716280"/>
                  </a:cubicBezTo>
                  <a:cubicBezTo>
                    <a:pt x="1074420" y="707390"/>
                    <a:pt x="1109980" y="706120"/>
                    <a:pt x="1109980" y="706120"/>
                  </a:cubicBezTo>
                </a:path>
              </a:pathLst>
            </a:custGeom>
            <a:solidFill>
              <a:srgbClr val="FDFDFD"/>
            </a:solidFill>
            <a:ln>
              <a:noFill/>
            </a:ln>
          </p:spPr>
        </p:sp>
      </p:grpSp>
      <p:sp>
        <p:nvSpPr>
          <p:cNvPr id="22" name="Rectangle 21">
            <a:extLst>
              <a:ext uri="{FF2B5EF4-FFF2-40B4-BE49-F238E27FC236}">
                <a16:creationId xmlns:a16="http://schemas.microsoft.com/office/drawing/2014/main" id="{5F52BFF5-1587-799E-451D-6C92EA1C5A22}"/>
              </a:ext>
            </a:extLst>
          </p:cNvPr>
          <p:cNvSpPr/>
          <p:nvPr/>
        </p:nvSpPr>
        <p:spPr>
          <a:xfrm>
            <a:off x="10984748" y="8191500"/>
            <a:ext cx="3275980" cy="1473518"/>
          </a:xfrm>
          <a:prstGeom prst="rect">
            <a:avLst/>
          </a:prstGeom>
          <a:solidFill>
            <a:srgbClr val="FDFDF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5856569" y="4430997"/>
            <a:ext cx="6191482" cy="5272966"/>
          </a:xfrm>
          <a:custGeom>
            <a:avLst/>
            <a:gdLst/>
            <a:ahLst/>
            <a:cxnLst/>
            <a:rect l="l" t="t" r="r" b="b"/>
            <a:pathLst>
              <a:path w="6191482" h="5272966">
                <a:moveTo>
                  <a:pt x="0" y="0"/>
                </a:moveTo>
                <a:lnTo>
                  <a:pt x="6191482" y="0"/>
                </a:lnTo>
                <a:lnTo>
                  <a:pt x="6191482" y="5272965"/>
                </a:lnTo>
                <a:lnTo>
                  <a:pt x="0" y="5272965"/>
                </a:lnTo>
                <a:lnTo>
                  <a:pt x="0" y="0"/>
                </a:lnTo>
                <a:close/>
              </a:path>
            </a:pathLst>
          </a:custGeom>
          <a:blipFill>
            <a:blip r:embed="rId2"/>
            <a:stretch>
              <a:fillRect/>
            </a:stretch>
          </a:blipFill>
        </p:spPr>
      </p:sp>
      <p:sp>
        <p:nvSpPr>
          <p:cNvPr id="11" name="TextBox 11"/>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2" name="TextBox 12"/>
          <p:cNvSpPr txBox="1"/>
          <p:nvPr/>
        </p:nvSpPr>
        <p:spPr>
          <a:xfrm>
            <a:off x="514350" y="2600179"/>
            <a:ext cx="17259300" cy="12985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Classic"/>
              </a:rPr>
              <a:t>AdaBoost, also called Adaptive Boosting, is a technique in Machine Learning used as an Ensemble Method. The most common estimator used with AdaBoost is decision trees with one level which means Decision trees with only 1 split. These trees are also called Decision Stumps.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4134720" y="2951866"/>
            <a:ext cx="4813449" cy="6402430"/>
          </a:xfrm>
          <a:custGeom>
            <a:avLst/>
            <a:gdLst/>
            <a:ahLst/>
            <a:cxnLst/>
            <a:rect l="l" t="t" r="r" b="b"/>
            <a:pathLst>
              <a:path w="4813449" h="6402430">
                <a:moveTo>
                  <a:pt x="0" y="0"/>
                </a:moveTo>
                <a:lnTo>
                  <a:pt x="4813450" y="0"/>
                </a:lnTo>
                <a:lnTo>
                  <a:pt x="4813450" y="6402430"/>
                </a:lnTo>
                <a:lnTo>
                  <a:pt x="0" y="6402430"/>
                </a:lnTo>
                <a:lnTo>
                  <a:pt x="0" y="0"/>
                </a:lnTo>
                <a:close/>
              </a:path>
            </a:pathLst>
          </a:custGeom>
          <a:blipFill>
            <a:blip r:embed="rId2"/>
            <a:stretch>
              <a:fillRect/>
            </a:stretch>
          </a:blipFill>
        </p:spPr>
      </p:sp>
      <p:sp>
        <p:nvSpPr>
          <p:cNvPr id="11" name="TextBox 11"/>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2" name="TextBox 12"/>
          <p:cNvSpPr txBox="1"/>
          <p:nvPr/>
        </p:nvSpPr>
        <p:spPr>
          <a:xfrm>
            <a:off x="1267078" y="2283970"/>
            <a:ext cx="17139448" cy="4222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Classic"/>
              </a:rPr>
              <a:t>Let us consdider-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3646505" y="2518920"/>
            <a:ext cx="7534732" cy="7259240"/>
          </a:xfrm>
          <a:custGeom>
            <a:avLst/>
            <a:gdLst/>
            <a:ahLst/>
            <a:cxnLst/>
            <a:rect l="l" t="t" r="r" b="b"/>
            <a:pathLst>
              <a:path w="7534732" h="7259240">
                <a:moveTo>
                  <a:pt x="0" y="0"/>
                </a:moveTo>
                <a:lnTo>
                  <a:pt x="7534733" y="0"/>
                </a:lnTo>
                <a:lnTo>
                  <a:pt x="7534733" y="7259241"/>
                </a:lnTo>
                <a:lnTo>
                  <a:pt x="0" y="7259241"/>
                </a:lnTo>
                <a:lnTo>
                  <a:pt x="0" y="0"/>
                </a:lnTo>
                <a:close/>
              </a:path>
            </a:pathLst>
          </a:custGeom>
          <a:blipFill>
            <a:blip r:embed="rId2"/>
            <a:stretch>
              <a:fillRect r="-73781"/>
            </a:stretch>
          </a:blipFill>
        </p:spPr>
      </p:sp>
      <p:sp>
        <p:nvSpPr>
          <p:cNvPr id="11" name="TextBox 11"/>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2" name="TextBox 12"/>
          <p:cNvSpPr txBox="1"/>
          <p:nvPr/>
        </p:nvSpPr>
        <p:spPr>
          <a:xfrm>
            <a:off x="1267078" y="2283970"/>
            <a:ext cx="17139448" cy="4222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Classic"/>
              </a:rPr>
              <a:t>Let us consdider-</a:t>
            </a:r>
          </a:p>
        </p:txBody>
      </p:sp>
      <p:sp>
        <p:nvSpPr>
          <p:cNvPr id="13" name="TextBox 13"/>
          <p:cNvSpPr txBox="1"/>
          <p:nvPr/>
        </p:nvSpPr>
        <p:spPr>
          <a:xfrm>
            <a:off x="11181238" y="3880465"/>
            <a:ext cx="5696893" cy="1485900"/>
          </a:xfrm>
          <a:prstGeom prst="rect">
            <a:avLst/>
          </a:prstGeom>
        </p:spPr>
        <p:txBody>
          <a:bodyPr lIns="0" tIns="0" rIns="0" bIns="0" rtlCol="0" anchor="t">
            <a:spAutoFit/>
          </a:bodyPr>
          <a:lstStyle/>
          <a:p>
            <a:pPr algn="ctr">
              <a:lnSpc>
                <a:spcPts val="2999"/>
              </a:lnSpc>
            </a:pPr>
            <a:r>
              <a:rPr lang="en-US" sz="2499" spc="-24">
                <a:solidFill>
                  <a:srgbClr val="000000"/>
                </a:solidFill>
                <a:latin typeface="Montserrat Classic"/>
              </a:rPr>
              <a:t>The first thing we do is give each sample a weight that indicates how important it is to be correctly</a:t>
            </a:r>
          </a:p>
          <a:p>
            <a:pPr algn="ctr">
              <a:lnSpc>
                <a:spcPts val="2999"/>
              </a:lnSpc>
              <a:spcBef>
                <a:spcPct val="0"/>
              </a:spcBef>
            </a:pPr>
            <a:r>
              <a:rPr lang="en-US" sz="2499" spc="-24">
                <a:solidFill>
                  <a:srgbClr val="000000"/>
                </a:solidFill>
                <a:latin typeface="Montserrat Classic"/>
              </a:rPr>
              <a:t> classified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2521789" y="2085975"/>
            <a:ext cx="13442814" cy="7265851"/>
          </a:xfrm>
          <a:custGeom>
            <a:avLst/>
            <a:gdLst/>
            <a:ahLst/>
            <a:cxnLst/>
            <a:rect l="l" t="t" r="r" b="b"/>
            <a:pathLst>
              <a:path w="13442814" h="7265851">
                <a:moveTo>
                  <a:pt x="0" y="0"/>
                </a:moveTo>
                <a:lnTo>
                  <a:pt x="13442813" y="0"/>
                </a:lnTo>
                <a:lnTo>
                  <a:pt x="13442813" y="7265851"/>
                </a:lnTo>
                <a:lnTo>
                  <a:pt x="0" y="7265851"/>
                </a:lnTo>
                <a:lnTo>
                  <a:pt x="0" y="0"/>
                </a:lnTo>
                <a:close/>
              </a:path>
            </a:pathLst>
          </a:custGeom>
          <a:blipFill>
            <a:blip r:embed="rId2"/>
            <a:stretch>
              <a:fillRect/>
            </a:stretch>
          </a:blipFill>
        </p:spPr>
      </p:sp>
      <p:sp>
        <p:nvSpPr>
          <p:cNvPr id="11" name="TextBox 11"/>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1554484" y="1954190"/>
            <a:ext cx="6964307" cy="7374570"/>
          </a:xfrm>
          <a:custGeom>
            <a:avLst/>
            <a:gdLst/>
            <a:ahLst/>
            <a:cxnLst/>
            <a:rect l="l" t="t" r="r" b="b"/>
            <a:pathLst>
              <a:path w="6964307" h="7374570">
                <a:moveTo>
                  <a:pt x="0" y="0"/>
                </a:moveTo>
                <a:lnTo>
                  <a:pt x="6964307" y="0"/>
                </a:lnTo>
                <a:lnTo>
                  <a:pt x="6964307" y="7374570"/>
                </a:lnTo>
                <a:lnTo>
                  <a:pt x="0" y="7374570"/>
                </a:lnTo>
                <a:lnTo>
                  <a:pt x="0" y="0"/>
                </a:lnTo>
                <a:close/>
              </a:path>
            </a:pathLst>
          </a:custGeom>
          <a:blipFill>
            <a:blip r:embed="rId2"/>
            <a:stretch>
              <a:fillRect r="-90717"/>
            </a:stretch>
          </a:blipFill>
        </p:spPr>
      </p:sp>
      <p:sp>
        <p:nvSpPr>
          <p:cNvPr id="11" name="Freeform 11"/>
          <p:cNvSpPr/>
          <p:nvPr/>
        </p:nvSpPr>
        <p:spPr>
          <a:xfrm>
            <a:off x="8518791" y="5143500"/>
            <a:ext cx="8068182" cy="2391684"/>
          </a:xfrm>
          <a:custGeom>
            <a:avLst/>
            <a:gdLst/>
            <a:ahLst/>
            <a:cxnLst/>
            <a:rect l="l" t="t" r="r" b="b"/>
            <a:pathLst>
              <a:path w="8068182" h="2391684">
                <a:moveTo>
                  <a:pt x="0" y="0"/>
                </a:moveTo>
                <a:lnTo>
                  <a:pt x="8068182" y="0"/>
                </a:lnTo>
                <a:lnTo>
                  <a:pt x="8068182" y="2391684"/>
                </a:lnTo>
                <a:lnTo>
                  <a:pt x="0" y="2391684"/>
                </a:lnTo>
                <a:lnTo>
                  <a:pt x="0" y="0"/>
                </a:lnTo>
                <a:close/>
              </a:path>
            </a:pathLst>
          </a:custGeom>
          <a:blipFill>
            <a:blip r:embed="rId2"/>
            <a:stretch>
              <a:fillRect l="-109893" t="-142853" b="-150278"/>
            </a:stretch>
          </a:blipFill>
        </p:spPr>
      </p:sp>
      <p:sp>
        <p:nvSpPr>
          <p:cNvPr id="12" name="TextBox 12"/>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3" name="TextBox 13"/>
          <p:cNvSpPr txBox="1"/>
          <p:nvPr/>
        </p:nvSpPr>
        <p:spPr>
          <a:xfrm>
            <a:off x="8754177" y="4399119"/>
            <a:ext cx="7647980" cy="371475"/>
          </a:xfrm>
          <a:prstGeom prst="rect">
            <a:avLst/>
          </a:prstGeom>
        </p:spPr>
        <p:txBody>
          <a:bodyPr lIns="0" tIns="0" rIns="0" bIns="0" rtlCol="0" anchor="t">
            <a:spAutoFit/>
          </a:bodyPr>
          <a:lstStyle/>
          <a:p>
            <a:pPr algn="ctr">
              <a:lnSpc>
                <a:spcPts val="2999"/>
              </a:lnSpc>
              <a:spcBef>
                <a:spcPct val="0"/>
              </a:spcBef>
            </a:pPr>
            <a:r>
              <a:rPr lang="en-US" sz="2499" spc="-24">
                <a:solidFill>
                  <a:srgbClr val="000000"/>
                </a:solidFill>
                <a:latin typeface="Montserrat Classic"/>
              </a:rPr>
              <a:t>Now we should make the first stump in the forest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10" name="Group 10"/>
          <p:cNvGrpSpPr/>
          <p:nvPr/>
        </p:nvGrpSpPr>
        <p:grpSpPr>
          <a:xfrm>
            <a:off x="8275320" y="4845368"/>
            <a:ext cx="184785" cy="188595"/>
            <a:chOff x="0" y="0"/>
            <a:chExt cx="246380" cy="251460"/>
          </a:xfrm>
        </p:grpSpPr>
        <p:sp>
          <p:nvSpPr>
            <p:cNvPr id="11" name="Freeform 11"/>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2" name="Group 12"/>
          <p:cNvGrpSpPr/>
          <p:nvPr/>
        </p:nvGrpSpPr>
        <p:grpSpPr>
          <a:xfrm>
            <a:off x="4247197" y="5300662"/>
            <a:ext cx="184785" cy="184785"/>
            <a:chOff x="0" y="0"/>
            <a:chExt cx="246380" cy="246380"/>
          </a:xfrm>
        </p:grpSpPr>
        <p:sp>
          <p:nvSpPr>
            <p:cNvPr id="13" name="Freeform 13"/>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4" name="Freeform 14"/>
          <p:cNvSpPr/>
          <p:nvPr/>
        </p:nvSpPr>
        <p:spPr>
          <a:xfrm>
            <a:off x="1826232" y="2236870"/>
            <a:ext cx="7576487" cy="7390634"/>
          </a:xfrm>
          <a:custGeom>
            <a:avLst/>
            <a:gdLst/>
            <a:ahLst/>
            <a:cxnLst/>
            <a:rect l="l" t="t" r="r" b="b"/>
            <a:pathLst>
              <a:path w="7576487" h="7390634">
                <a:moveTo>
                  <a:pt x="0" y="0"/>
                </a:moveTo>
                <a:lnTo>
                  <a:pt x="7576486" y="0"/>
                </a:lnTo>
                <a:lnTo>
                  <a:pt x="7576486" y="7390634"/>
                </a:lnTo>
                <a:lnTo>
                  <a:pt x="0" y="7390634"/>
                </a:lnTo>
                <a:lnTo>
                  <a:pt x="0" y="0"/>
                </a:lnTo>
                <a:close/>
              </a:path>
            </a:pathLst>
          </a:custGeom>
          <a:blipFill>
            <a:blip r:embed="rId2"/>
            <a:stretch>
              <a:fillRect r="-93170"/>
            </a:stretch>
          </a:blipFill>
        </p:spPr>
      </p:sp>
      <p:sp>
        <p:nvSpPr>
          <p:cNvPr id="15" name="Freeform 15"/>
          <p:cNvSpPr/>
          <p:nvPr/>
        </p:nvSpPr>
        <p:spPr>
          <a:xfrm>
            <a:off x="9402718" y="5932187"/>
            <a:ext cx="6875772" cy="2641346"/>
          </a:xfrm>
          <a:custGeom>
            <a:avLst/>
            <a:gdLst/>
            <a:ahLst/>
            <a:cxnLst/>
            <a:rect l="l" t="t" r="r" b="b"/>
            <a:pathLst>
              <a:path w="6875772" h="2641346">
                <a:moveTo>
                  <a:pt x="0" y="0"/>
                </a:moveTo>
                <a:lnTo>
                  <a:pt x="6875773" y="0"/>
                </a:lnTo>
                <a:lnTo>
                  <a:pt x="6875773" y="2641347"/>
                </a:lnTo>
                <a:lnTo>
                  <a:pt x="0" y="2641347"/>
                </a:lnTo>
                <a:lnTo>
                  <a:pt x="0" y="0"/>
                </a:lnTo>
                <a:close/>
              </a:path>
            </a:pathLst>
          </a:custGeom>
          <a:blipFill>
            <a:blip r:embed="rId2"/>
            <a:stretch>
              <a:fillRect l="-112856" t="-104149" b="-75655"/>
            </a:stretch>
          </a:blipFill>
        </p:spPr>
      </p:sp>
      <p:sp>
        <p:nvSpPr>
          <p:cNvPr id="16" name="TextBox 16"/>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7" name="TextBox 17"/>
          <p:cNvSpPr txBox="1"/>
          <p:nvPr/>
        </p:nvSpPr>
        <p:spPr>
          <a:xfrm>
            <a:off x="9560654" y="4400550"/>
            <a:ext cx="7698646" cy="1485900"/>
          </a:xfrm>
          <a:prstGeom prst="rect">
            <a:avLst/>
          </a:prstGeom>
        </p:spPr>
        <p:txBody>
          <a:bodyPr lIns="0" tIns="0" rIns="0" bIns="0" rtlCol="0" anchor="t">
            <a:spAutoFit/>
          </a:bodyPr>
          <a:lstStyle/>
          <a:p>
            <a:pPr algn="ctr">
              <a:lnSpc>
                <a:spcPts val="2999"/>
              </a:lnSpc>
            </a:pPr>
            <a:r>
              <a:rPr lang="en-US" sz="2499" spc="-24">
                <a:solidFill>
                  <a:srgbClr val="000000"/>
                </a:solidFill>
                <a:latin typeface="Montserrat Classic"/>
              </a:rPr>
              <a:t>This is done by finding  the variable chest pain, Blocked  Arteries  or Patient Weight, that does the best job of classifying the samples.</a:t>
            </a:r>
          </a:p>
          <a:p>
            <a:pPr algn="ctr">
              <a:lnSpc>
                <a:spcPts val="2999"/>
              </a:lnSpc>
              <a:spcBef>
                <a:spcPct val="0"/>
              </a:spcBef>
            </a:pPr>
            <a:endParaRPr lang="en-US" sz="2499" spc="-24">
              <a:solidFill>
                <a:srgbClr val="000000"/>
              </a:solidFill>
              <a:latin typeface="Montserrat Class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10" name="Group 10"/>
          <p:cNvGrpSpPr/>
          <p:nvPr/>
        </p:nvGrpSpPr>
        <p:grpSpPr>
          <a:xfrm>
            <a:off x="8275320" y="4845368"/>
            <a:ext cx="184785" cy="188595"/>
            <a:chOff x="0" y="0"/>
            <a:chExt cx="246380" cy="251460"/>
          </a:xfrm>
        </p:grpSpPr>
        <p:sp>
          <p:nvSpPr>
            <p:cNvPr id="11" name="Freeform 11"/>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2" name="Group 12"/>
          <p:cNvGrpSpPr/>
          <p:nvPr/>
        </p:nvGrpSpPr>
        <p:grpSpPr>
          <a:xfrm>
            <a:off x="4247197" y="5300662"/>
            <a:ext cx="184785" cy="184785"/>
            <a:chOff x="0" y="0"/>
            <a:chExt cx="246380" cy="246380"/>
          </a:xfrm>
        </p:grpSpPr>
        <p:sp>
          <p:nvSpPr>
            <p:cNvPr id="13" name="Freeform 13"/>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4" name="Freeform 14"/>
          <p:cNvSpPr/>
          <p:nvPr/>
        </p:nvSpPr>
        <p:spPr>
          <a:xfrm>
            <a:off x="2715668" y="2016382"/>
            <a:ext cx="12856664" cy="7241918"/>
          </a:xfrm>
          <a:custGeom>
            <a:avLst/>
            <a:gdLst/>
            <a:ahLst/>
            <a:cxnLst/>
            <a:rect l="l" t="t" r="r" b="b"/>
            <a:pathLst>
              <a:path w="12856664" h="7241918">
                <a:moveTo>
                  <a:pt x="0" y="0"/>
                </a:moveTo>
                <a:lnTo>
                  <a:pt x="12856664" y="0"/>
                </a:lnTo>
                <a:lnTo>
                  <a:pt x="12856664" y="7241918"/>
                </a:lnTo>
                <a:lnTo>
                  <a:pt x="0" y="7241918"/>
                </a:lnTo>
                <a:lnTo>
                  <a:pt x="0" y="0"/>
                </a:lnTo>
                <a:close/>
              </a:path>
            </a:pathLst>
          </a:custGeom>
          <a:blipFill>
            <a:blip r:embed="rId2"/>
            <a:stretch>
              <a:fillRect/>
            </a:stretch>
          </a:blipFill>
        </p:spPr>
      </p:sp>
      <p:sp>
        <p:nvSpPr>
          <p:cNvPr id="15" name="TextBox 15"/>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84FF"/>
        </a:solidFill>
        <a:effectLst/>
      </p:bgPr>
    </p:bg>
    <p:spTree>
      <p:nvGrpSpPr>
        <p:cNvPr id="1" name=""/>
        <p:cNvGrpSpPr/>
        <p:nvPr/>
      </p:nvGrpSpPr>
      <p:grpSpPr>
        <a:xfrm>
          <a:off x="0" y="0"/>
          <a:ext cx="0" cy="0"/>
          <a:chOff x="0" y="0"/>
          <a:chExt cx="0" cy="0"/>
        </a:xfrm>
      </p:grpSpPr>
      <p:grpSp>
        <p:nvGrpSpPr>
          <p:cNvPr id="2" name="Group 2"/>
          <p:cNvGrpSpPr/>
          <p:nvPr/>
        </p:nvGrpSpPr>
        <p:grpSpPr>
          <a:xfrm>
            <a:off x="1030939" y="2874877"/>
            <a:ext cx="4878459" cy="4224766"/>
            <a:chOff x="0" y="-238477"/>
            <a:chExt cx="938562" cy="812800"/>
          </a:xfrm>
        </p:grpSpPr>
        <p:sp>
          <p:nvSpPr>
            <p:cNvPr id="3" name="Freeform 3"/>
            <p:cNvSpPr/>
            <p:nvPr/>
          </p:nvSpPr>
          <p:spPr>
            <a:xfrm>
              <a:off x="0" y="0"/>
              <a:ext cx="938562" cy="323258"/>
            </a:xfrm>
            <a:custGeom>
              <a:avLst/>
              <a:gdLst/>
              <a:ahLst/>
              <a:cxnLst/>
              <a:rect l="l" t="t" r="r" b="b"/>
              <a:pathLst>
                <a:path w="938562" h="323258">
                  <a:moveTo>
                    <a:pt x="0" y="0"/>
                  </a:moveTo>
                  <a:lnTo>
                    <a:pt x="938562" y="0"/>
                  </a:lnTo>
                  <a:lnTo>
                    <a:pt x="938562" y="323258"/>
                  </a:lnTo>
                  <a:lnTo>
                    <a:pt x="0" y="323258"/>
                  </a:lnTo>
                  <a:close/>
                </a:path>
              </a:pathLst>
            </a:custGeom>
            <a:solidFill>
              <a:srgbClr val="FAEFE0"/>
            </a:solidFill>
            <a:ln w="19050">
              <a:solidFill>
                <a:srgbClr val="282A29"/>
              </a:solidFill>
            </a:ln>
          </p:spPr>
        </p:sp>
        <p:sp>
          <p:nvSpPr>
            <p:cNvPr id="4" name="TextBox 4"/>
            <p:cNvSpPr txBox="1"/>
            <p:nvPr/>
          </p:nvSpPr>
          <p:spPr>
            <a:xfrm>
              <a:off x="23259" y="-238477"/>
              <a:ext cx="812800" cy="812800"/>
            </a:xfrm>
            <a:prstGeom prst="rect">
              <a:avLst/>
            </a:prstGeom>
          </p:spPr>
          <p:txBody>
            <a:bodyPr lIns="254000" tIns="254000" rIns="254000" bIns="254000" rtlCol="0" anchor="ctr"/>
            <a:lstStyle/>
            <a:p>
              <a:pPr algn="ctr">
                <a:lnSpc>
                  <a:spcPts val="2759"/>
                </a:lnSpc>
              </a:pPr>
              <a:r>
                <a:rPr lang="en-US" sz="2299" spc="-114" dirty="0">
                  <a:solidFill>
                    <a:srgbClr val="282A29"/>
                  </a:solidFill>
                  <a:latin typeface="Open Sauce Bold"/>
                </a:rPr>
                <a:t>SHAIK MOHSIN HUSSAIN</a:t>
              </a:r>
            </a:p>
          </p:txBody>
        </p:sp>
      </p:grpSp>
      <p:grpSp>
        <p:nvGrpSpPr>
          <p:cNvPr id="5" name="Group 5"/>
          <p:cNvGrpSpPr/>
          <p:nvPr/>
        </p:nvGrpSpPr>
        <p:grpSpPr>
          <a:xfrm>
            <a:off x="12380846" y="2953254"/>
            <a:ext cx="4878459" cy="4224766"/>
            <a:chOff x="0" y="-223398"/>
            <a:chExt cx="938562" cy="812800"/>
          </a:xfrm>
        </p:grpSpPr>
        <p:sp>
          <p:nvSpPr>
            <p:cNvPr id="6" name="Freeform 6"/>
            <p:cNvSpPr/>
            <p:nvPr/>
          </p:nvSpPr>
          <p:spPr>
            <a:xfrm>
              <a:off x="0" y="0"/>
              <a:ext cx="938562" cy="323258"/>
            </a:xfrm>
            <a:custGeom>
              <a:avLst/>
              <a:gdLst/>
              <a:ahLst/>
              <a:cxnLst/>
              <a:rect l="l" t="t" r="r" b="b"/>
              <a:pathLst>
                <a:path w="938562" h="323258">
                  <a:moveTo>
                    <a:pt x="0" y="0"/>
                  </a:moveTo>
                  <a:lnTo>
                    <a:pt x="938562" y="0"/>
                  </a:lnTo>
                  <a:lnTo>
                    <a:pt x="938562" y="323258"/>
                  </a:lnTo>
                  <a:lnTo>
                    <a:pt x="0" y="323258"/>
                  </a:lnTo>
                  <a:close/>
                </a:path>
              </a:pathLst>
            </a:custGeom>
            <a:solidFill>
              <a:srgbClr val="FAEFE0"/>
            </a:solidFill>
            <a:ln w="19050">
              <a:solidFill>
                <a:srgbClr val="282A29"/>
              </a:solidFill>
            </a:ln>
          </p:spPr>
        </p:sp>
        <p:sp>
          <p:nvSpPr>
            <p:cNvPr id="7" name="TextBox 7"/>
            <p:cNvSpPr txBox="1"/>
            <p:nvPr/>
          </p:nvSpPr>
          <p:spPr>
            <a:xfrm>
              <a:off x="40272" y="-223398"/>
              <a:ext cx="812800" cy="812800"/>
            </a:xfrm>
            <a:prstGeom prst="rect">
              <a:avLst/>
            </a:prstGeom>
          </p:spPr>
          <p:txBody>
            <a:bodyPr lIns="254000" tIns="254000" rIns="254000" bIns="254000" rtlCol="0" anchor="ctr"/>
            <a:lstStyle/>
            <a:p>
              <a:pPr algn="ctr">
                <a:lnSpc>
                  <a:spcPts val="2759"/>
                </a:lnSpc>
              </a:pPr>
              <a:r>
                <a:rPr lang="en-US" sz="2299" spc="-114" dirty="0">
                  <a:solidFill>
                    <a:srgbClr val="282A29"/>
                  </a:solidFill>
                  <a:latin typeface="Open Sauce Bold"/>
                </a:rPr>
                <a:t>DEEPTHI REDDY</a:t>
              </a:r>
            </a:p>
          </p:txBody>
        </p:sp>
      </p:grpSp>
      <p:grpSp>
        <p:nvGrpSpPr>
          <p:cNvPr id="8" name="Group 8"/>
          <p:cNvGrpSpPr/>
          <p:nvPr/>
        </p:nvGrpSpPr>
        <p:grpSpPr>
          <a:xfrm>
            <a:off x="1030939" y="4977678"/>
            <a:ext cx="4878459" cy="4224766"/>
            <a:chOff x="0" y="-245077"/>
            <a:chExt cx="938562" cy="812800"/>
          </a:xfrm>
        </p:grpSpPr>
        <p:sp>
          <p:nvSpPr>
            <p:cNvPr id="9" name="Freeform 9"/>
            <p:cNvSpPr/>
            <p:nvPr/>
          </p:nvSpPr>
          <p:spPr>
            <a:xfrm>
              <a:off x="0" y="0"/>
              <a:ext cx="938562" cy="323258"/>
            </a:xfrm>
            <a:custGeom>
              <a:avLst/>
              <a:gdLst/>
              <a:ahLst/>
              <a:cxnLst/>
              <a:rect l="l" t="t" r="r" b="b"/>
              <a:pathLst>
                <a:path w="938562" h="323258">
                  <a:moveTo>
                    <a:pt x="0" y="0"/>
                  </a:moveTo>
                  <a:lnTo>
                    <a:pt x="938562" y="0"/>
                  </a:lnTo>
                  <a:lnTo>
                    <a:pt x="938562" y="323258"/>
                  </a:lnTo>
                  <a:lnTo>
                    <a:pt x="0" y="323258"/>
                  </a:lnTo>
                  <a:close/>
                </a:path>
              </a:pathLst>
            </a:custGeom>
            <a:solidFill>
              <a:srgbClr val="FAEFE0"/>
            </a:solidFill>
            <a:ln w="19050">
              <a:solidFill>
                <a:srgbClr val="282A29"/>
              </a:solidFill>
            </a:ln>
          </p:spPr>
        </p:sp>
        <p:sp>
          <p:nvSpPr>
            <p:cNvPr id="10" name="TextBox 10"/>
            <p:cNvSpPr txBox="1"/>
            <p:nvPr/>
          </p:nvSpPr>
          <p:spPr>
            <a:xfrm>
              <a:off x="9280" y="-245077"/>
              <a:ext cx="812800" cy="812800"/>
            </a:xfrm>
            <a:prstGeom prst="rect">
              <a:avLst/>
            </a:prstGeom>
          </p:spPr>
          <p:txBody>
            <a:bodyPr lIns="254000" tIns="254000" rIns="254000" bIns="254000" rtlCol="0" anchor="ctr"/>
            <a:lstStyle/>
            <a:p>
              <a:pPr algn="ctr">
                <a:lnSpc>
                  <a:spcPts val="2759"/>
                </a:lnSpc>
              </a:pPr>
              <a:r>
                <a:rPr lang="en-US" sz="2299" spc="-114" dirty="0">
                  <a:solidFill>
                    <a:srgbClr val="282A29"/>
                  </a:solidFill>
                  <a:latin typeface="Open Sauce Bold"/>
                </a:rPr>
                <a:t>SANDEEP PALLERI</a:t>
              </a:r>
            </a:p>
          </p:txBody>
        </p:sp>
      </p:grpSp>
      <p:grpSp>
        <p:nvGrpSpPr>
          <p:cNvPr id="11" name="Group 11"/>
          <p:cNvGrpSpPr/>
          <p:nvPr/>
        </p:nvGrpSpPr>
        <p:grpSpPr>
          <a:xfrm>
            <a:off x="12380846" y="4996727"/>
            <a:ext cx="4878459" cy="4224766"/>
            <a:chOff x="0" y="-241412"/>
            <a:chExt cx="938562" cy="812800"/>
          </a:xfrm>
        </p:grpSpPr>
        <p:sp>
          <p:nvSpPr>
            <p:cNvPr id="12" name="Freeform 12"/>
            <p:cNvSpPr/>
            <p:nvPr/>
          </p:nvSpPr>
          <p:spPr>
            <a:xfrm>
              <a:off x="0" y="0"/>
              <a:ext cx="938562" cy="323258"/>
            </a:xfrm>
            <a:custGeom>
              <a:avLst/>
              <a:gdLst/>
              <a:ahLst/>
              <a:cxnLst/>
              <a:rect l="l" t="t" r="r" b="b"/>
              <a:pathLst>
                <a:path w="938562" h="323258">
                  <a:moveTo>
                    <a:pt x="0" y="0"/>
                  </a:moveTo>
                  <a:lnTo>
                    <a:pt x="938562" y="0"/>
                  </a:lnTo>
                  <a:lnTo>
                    <a:pt x="938562" y="323258"/>
                  </a:lnTo>
                  <a:lnTo>
                    <a:pt x="0" y="323258"/>
                  </a:lnTo>
                  <a:close/>
                </a:path>
              </a:pathLst>
            </a:custGeom>
            <a:solidFill>
              <a:srgbClr val="FAEFE0"/>
            </a:solidFill>
            <a:ln w="19050">
              <a:solidFill>
                <a:srgbClr val="282A29"/>
              </a:solidFill>
            </a:ln>
          </p:spPr>
        </p:sp>
        <p:sp>
          <p:nvSpPr>
            <p:cNvPr id="13" name="TextBox 13"/>
            <p:cNvSpPr txBox="1"/>
            <p:nvPr/>
          </p:nvSpPr>
          <p:spPr>
            <a:xfrm>
              <a:off x="45698" y="-241412"/>
              <a:ext cx="812800" cy="812800"/>
            </a:xfrm>
            <a:prstGeom prst="rect">
              <a:avLst/>
            </a:prstGeom>
          </p:spPr>
          <p:txBody>
            <a:bodyPr lIns="254000" tIns="254000" rIns="254000" bIns="254000" rtlCol="0" anchor="ctr"/>
            <a:lstStyle/>
            <a:p>
              <a:pPr algn="ctr">
                <a:lnSpc>
                  <a:spcPts val="2759"/>
                </a:lnSpc>
              </a:pPr>
              <a:r>
                <a:rPr lang="en-US" sz="2299" spc="-114" dirty="0">
                  <a:solidFill>
                    <a:srgbClr val="282A29"/>
                  </a:solidFill>
                  <a:latin typeface="Open Sauce Bold"/>
                </a:rPr>
                <a:t>JAINA VINAY</a:t>
              </a:r>
            </a:p>
          </p:txBody>
        </p:sp>
      </p:grpSp>
      <p:sp>
        <p:nvSpPr>
          <p:cNvPr id="14" name="AutoShape 14"/>
          <p:cNvSpPr/>
          <p:nvPr/>
        </p:nvSpPr>
        <p:spPr>
          <a:xfrm flipH="1" flipV="1">
            <a:off x="435976" y="9925180"/>
            <a:ext cx="17365640" cy="10"/>
          </a:xfrm>
          <a:prstGeom prst="line">
            <a:avLst/>
          </a:prstGeom>
          <a:ln w="19050" cap="flat">
            <a:solidFill>
              <a:srgbClr val="282A29"/>
            </a:solidFill>
            <a:prstDash val="solid"/>
            <a:headEnd type="none" w="sm" len="sm"/>
            <a:tailEnd type="none" w="sm" len="sm"/>
          </a:ln>
        </p:spPr>
      </p:sp>
      <p:sp>
        <p:nvSpPr>
          <p:cNvPr id="15" name="Freeform 15"/>
          <p:cNvSpPr/>
          <p:nvPr/>
        </p:nvSpPr>
        <p:spPr>
          <a:xfrm>
            <a:off x="6499943" y="7062073"/>
            <a:ext cx="5517949" cy="3224927"/>
          </a:xfrm>
          <a:custGeom>
            <a:avLst/>
            <a:gdLst/>
            <a:ahLst/>
            <a:cxnLst/>
            <a:rect l="l" t="t" r="r" b="b"/>
            <a:pathLst>
              <a:path w="5517949" h="3224927">
                <a:moveTo>
                  <a:pt x="0" y="0"/>
                </a:moveTo>
                <a:lnTo>
                  <a:pt x="5517949" y="0"/>
                </a:lnTo>
                <a:lnTo>
                  <a:pt x="5517949" y="3224927"/>
                </a:lnTo>
                <a:lnTo>
                  <a:pt x="0" y="3224927"/>
                </a:lnTo>
                <a:lnTo>
                  <a:pt x="0" y="0"/>
                </a:lnTo>
                <a:close/>
              </a:path>
            </a:pathLst>
          </a:custGeom>
          <a:blipFill>
            <a:blip r:embed="rId2">
              <a:extLst>
                <a:ext uri="{96DAC541-7B7A-43D3-8B79-37D633B846F1}">
                  <asvg:svgBlip xmlns:asvg="http://schemas.microsoft.com/office/drawing/2016/SVG/main" r:embed="rId3"/>
                </a:ext>
              </a:extLst>
            </a:blip>
            <a:stretch>
              <a:fillRect b="-6394"/>
            </a:stretch>
          </a:blipFill>
        </p:spPr>
      </p:sp>
      <p:sp>
        <p:nvSpPr>
          <p:cNvPr id="16" name="AutoShape 16"/>
          <p:cNvSpPr/>
          <p:nvPr/>
        </p:nvSpPr>
        <p:spPr>
          <a:xfrm flipV="1">
            <a:off x="17792091" y="483672"/>
            <a:ext cx="19050" cy="9441489"/>
          </a:xfrm>
          <a:prstGeom prst="line">
            <a:avLst/>
          </a:prstGeom>
          <a:ln w="19050" cap="flat">
            <a:solidFill>
              <a:srgbClr val="282A29"/>
            </a:solidFill>
            <a:prstDash val="solid"/>
            <a:headEnd type="none" w="sm" len="sm"/>
            <a:tailEnd type="none" w="sm" len="sm"/>
          </a:ln>
        </p:spPr>
      </p:sp>
      <p:sp>
        <p:nvSpPr>
          <p:cNvPr id="17" name="AutoShape 17"/>
          <p:cNvSpPr/>
          <p:nvPr/>
        </p:nvSpPr>
        <p:spPr>
          <a:xfrm flipH="1" flipV="1">
            <a:off x="416931" y="483653"/>
            <a:ext cx="17375160" cy="9535"/>
          </a:xfrm>
          <a:prstGeom prst="line">
            <a:avLst/>
          </a:prstGeom>
          <a:ln w="19050" cap="flat">
            <a:solidFill>
              <a:srgbClr val="282A29"/>
            </a:solidFill>
            <a:prstDash val="solid"/>
            <a:headEnd type="none" w="sm" len="sm"/>
            <a:tailEnd type="none" w="sm" len="sm"/>
          </a:ln>
        </p:spPr>
      </p:sp>
      <p:sp>
        <p:nvSpPr>
          <p:cNvPr id="18" name="AutoShape 18"/>
          <p:cNvSpPr/>
          <p:nvPr/>
        </p:nvSpPr>
        <p:spPr>
          <a:xfrm flipV="1">
            <a:off x="416926" y="474128"/>
            <a:ext cx="9525" cy="9451052"/>
          </a:xfrm>
          <a:prstGeom prst="line">
            <a:avLst/>
          </a:prstGeom>
          <a:ln w="19050" cap="flat">
            <a:solidFill>
              <a:srgbClr val="282A29"/>
            </a:solidFill>
            <a:prstDash val="solid"/>
            <a:headEnd type="none" w="sm" len="sm"/>
            <a:tailEnd type="none" w="sm" len="sm"/>
          </a:ln>
        </p:spPr>
      </p:sp>
      <p:sp>
        <p:nvSpPr>
          <p:cNvPr id="19" name="Freeform 19"/>
          <p:cNvSpPr/>
          <p:nvPr/>
        </p:nvSpPr>
        <p:spPr>
          <a:xfrm>
            <a:off x="5446911" y="2446621"/>
            <a:ext cx="7315200" cy="372410"/>
          </a:xfrm>
          <a:custGeom>
            <a:avLst/>
            <a:gdLst/>
            <a:ahLst/>
            <a:cxnLst/>
            <a:rect l="l" t="t" r="r" b="b"/>
            <a:pathLst>
              <a:path w="7315200" h="372410">
                <a:moveTo>
                  <a:pt x="0" y="0"/>
                </a:moveTo>
                <a:lnTo>
                  <a:pt x="7315200" y="0"/>
                </a:lnTo>
                <a:lnTo>
                  <a:pt x="7315200" y="372410"/>
                </a:lnTo>
                <a:lnTo>
                  <a:pt x="0" y="372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989211" y="791585"/>
            <a:ext cx="16230600" cy="2027446"/>
            <a:chOff x="0" y="0"/>
            <a:chExt cx="21640800" cy="2703261"/>
          </a:xfrm>
        </p:grpSpPr>
        <p:sp>
          <p:nvSpPr>
            <p:cNvPr id="21" name="TextBox 21"/>
            <p:cNvSpPr txBox="1"/>
            <p:nvPr/>
          </p:nvSpPr>
          <p:spPr>
            <a:xfrm>
              <a:off x="2645" y="190500"/>
              <a:ext cx="21638155" cy="1837246"/>
            </a:xfrm>
            <a:prstGeom prst="rect">
              <a:avLst/>
            </a:prstGeom>
          </p:spPr>
          <p:txBody>
            <a:bodyPr lIns="0" tIns="0" rIns="0" bIns="0" rtlCol="0" anchor="t">
              <a:spAutoFit/>
            </a:bodyPr>
            <a:lstStyle/>
            <a:p>
              <a:pPr algn="ctr">
                <a:lnSpc>
                  <a:spcPts val="9999"/>
                </a:lnSpc>
              </a:pPr>
              <a:r>
                <a:rPr lang="en-US" sz="9999" spc="-749">
                  <a:solidFill>
                    <a:srgbClr val="FFFFFF"/>
                  </a:solidFill>
                  <a:latin typeface="Open Sauce SemiBold"/>
                </a:rPr>
                <a:t>OUR TEAM</a:t>
              </a:r>
            </a:p>
          </p:txBody>
        </p:sp>
        <p:sp>
          <p:nvSpPr>
            <p:cNvPr id="22" name="TextBox 22"/>
            <p:cNvSpPr txBox="1"/>
            <p:nvPr/>
          </p:nvSpPr>
          <p:spPr>
            <a:xfrm>
              <a:off x="0" y="2207961"/>
              <a:ext cx="21640800" cy="495300"/>
            </a:xfrm>
            <a:prstGeom prst="rect">
              <a:avLst/>
            </a:prstGeom>
          </p:spPr>
          <p:txBody>
            <a:bodyPr lIns="0" tIns="0" rIns="0" bIns="0" rtlCol="0" anchor="t">
              <a:spAutoFit/>
            </a:bodyPr>
            <a:lstStyle/>
            <a:p>
              <a:pPr marL="0" lvl="0" indent="0" algn="ctr">
                <a:lnSpc>
                  <a:spcPts val="2999"/>
                </a:lnSpc>
              </a:pPr>
              <a:endParaRPr/>
            </a:p>
          </p:txBody>
        </p:sp>
      </p:grpSp>
      <p:grpSp>
        <p:nvGrpSpPr>
          <p:cNvPr id="23" name="Group 5">
            <a:extLst>
              <a:ext uri="{FF2B5EF4-FFF2-40B4-BE49-F238E27FC236}">
                <a16:creationId xmlns:a16="http://schemas.microsoft.com/office/drawing/2014/main" id="{671D8A9B-CAEB-ED29-B208-C3119D549E6C}"/>
              </a:ext>
            </a:extLst>
          </p:cNvPr>
          <p:cNvGrpSpPr/>
          <p:nvPr/>
        </p:nvGrpSpPr>
        <p:grpSpPr>
          <a:xfrm>
            <a:off x="6499943" y="2953254"/>
            <a:ext cx="4878459" cy="4224766"/>
            <a:chOff x="0" y="-223398"/>
            <a:chExt cx="938562" cy="812800"/>
          </a:xfrm>
        </p:grpSpPr>
        <p:sp>
          <p:nvSpPr>
            <p:cNvPr id="24" name="Freeform 6">
              <a:extLst>
                <a:ext uri="{FF2B5EF4-FFF2-40B4-BE49-F238E27FC236}">
                  <a16:creationId xmlns:a16="http://schemas.microsoft.com/office/drawing/2014/main" id="{303212D9-9EF2-6633-A36E-462E42CD1004}"/>
                </a:ext>
              </a:extLst>
            </p:cNvPr>
            <p:cNvSpPr/>
            <p:nvPr/>
          </p:nvSpPr>
          <p:spPr>
            <a:xfrm>
              <a:off x="0" y="0"/>
              <a:ext cx="938562" cy="323258"/>
            </a:xfrm>
            <a:custGeom>
              <a:avLst/>
              <a:gdLst/>
              <a:ahLst/>
              <a:cxnLst/>
              <a:rect l="l" t="t" r="r" b="b"/>
              <a:pathLst>
                <a:path w="938562" h="323258">
                  <a:moveTo>
                    <a:pt x="0" y="0"/>
                  </a:moveTo>
                  <a:lnTo>
                    <a:pt x="938562" y="0"/>
                  </a:lnTo>
                  <a:lnTo>
                    <a:pt x="938562" y="323258"/>
                  </a:lnTo>
                  <a:lnTo>
                    <a:pt x="0" y="323258"/>
                  </a:lnTo>
                  <a:close/>
                </a:path>
              </a:pathLst>
            </a:custGeom>
            <a:solidFill>
              <a:srgbClr val="FAEFE0"/>
            </a:solidFill>
            <a:ln w="19050">
              <a:solidFill>
                <a:srgbClr val="282A29"/>
              </a:solidFill>
            </a:ln>
          </p:spPr>
        </p:sp>
        <p:sp>
          <p:nvSpPr>
            <p:cNvPr id="25" name="TextBox 7">
              <a:extLst>
                <a:ext uri="{FF2B5EF4-FFF2-40B4-BE49-F238E27FC236}">
                  <a16:creationId xmlns:a16="http://schemas.microsoft.com/office/drawing/2014/main" id="{04618392-799F-6E8B-65CE-9B21C8DBDD83}"/>
                </a:ext>
              </a:extLst>
            </p:cNvPr>
            <p:cNvSpPr txBox="1"/>
            <p:nvPr/>
          </p:nvSpPr>
          <p:spPr>
            <a:xfrm>
              <a:off x="40272" y="-223398"/>
              <a:ext cx="812800" cy="812800"/>
            </a:xfrm>
            <a:prstGeom prst="rect">
              <a:avLst/>
            </a:prstGeom>
          </p:spPr>
          <p:txBody>
            <a:bodyPr lIns="254000" tIns="254000" rIns="254000" bIns="254000" rtlCol="0" anchor="ctr"/>
            <a:lstStyle/>
            <a:p>
              <a:pPr algn="ctr">
                <a:lnSpc>
                  <a:spcPts val="2759"/>
                </a:lnSpc>
              </a:pPr>
              <a:r>
                <a:rPr lang="en-US" sz="2299" spc="-114" dirty="0">
                  <a:solidFill>
                    <a:srgbClr val="282A29"/>
                  </a:solidFill>
                  <a:latin typeface="Open Sauce Bold"/>
                </a:rPr>
                <a:t>ASHRITH REDDY</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05095" y="2266907"/>
            <a:ext cx="12294430" cy="6252296"/>
          </a:xfrm>
          <a:custGeom>
            <a:avLst/>
            <a:gdLst/>
            <a:ahLst/>
            <a:cxnLst/>
            <a:rect l="l" t="t" r="r" b="b"/>
            <a:pathLst>
              <a:path w="12294430" h="6252296">
                <a:moveTo>
                  <a:pt x="0" y="0"/>
                </a:moveTo>
                <a:lnTo>
                  <a:pt x="12294431" y="0"/>
                </a:lnTo>
                <a:lnTo>
                  <a:pt x="12294431" y="6252296"/>
                </a:lnTo>
                <a:lnTo>
                  <a:pt x="0" y="625229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566806" y="2502133"/>
            <a:ext cx="13154387" cy="6423041"/>
          </a:xfrm>
          <a:custGeom>
            <a:avLst/>
            <a:gdLst/>
            <a:ahLst/>
            <a:cxnLst/>
            <a:rect l="l" t="t" r="r" b="b"/>
            <a:pathLst>
              <a:path w="13154387" h="6423041">
                <a:moveTo>
                  <a:pt x="0" y="0"/>
                </a:moveTo>
                <a:lnTo>
                  <a:pt x="13154388" y="0"/>
                </a:lnTo>
                <a:lnTo>
                  <a:pt x="13154388" y="6423041"/>
                </a:lnTo>
                <a:lnTo>
                  <a:pt x="0" y="6423041"/>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08492" y="2472346"/>
            <a:ext cx="12287637" cy="6580782"/>
          </a:xfrm>
          <a:custGeom>
            <a:avLst/>
            <a:gdLst/>
            <a:ahLst/>
            <a:cxnLst/>
            <a:rect l="l" t="t" r="r" b="b"/>
            <a:pathLst>
              <a:path w="12287637" h="6580782">
                <a:moveTo>
                  <a:pt x="0" y="0"/>
                </a:moveTo>
                <a:lnTo>
                  <a:pt x="12287637" y="0"/>
                </a:lnTo>
                <a:lnTo>
                  <a:pt x="12287637" y="6580782"/>
                </a:lnTo>
                <a:lnTo>
                  <a:pt x="0" y="6580782"/>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23502" y="9703962"/>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352916" y="2206195"/>
            <a:ext cx="13198789" cy="7421310"/>
          </a:xfrm>
          <a:custGeom>
            <a:avLst/>
            <a:gdLst/>
            <a:ahLst/>
            <a:cxnLst/>
            <a:rect l="l" t="t" r="r" b="b"/>
            <a:pathLst>
              <a:path w="13198789" h="7421310">
                <a:moveTo>
                  <a:pt x="0" y="0"/>
                </a:moveTo>
                <a:lnTo>
                  <a:pt x="13198789" y="0"/>
                </a:lnTo>
                <a:lnTo>
                  <a:pt x="13198789" y="7421309"/>
                </a:lnTo>
                <a:lnTo>
                  <a:pt x="0" y="7421309"/>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687002" y="2714082"/>
            <a:ext cx="12530617" cy="6725417"/>
          </a:xfrm>
          <a:custGeom>
            <a:avLst/>
            <a:gdLst/>
            <a:ahLst/>
            <a:cxnLst/>
            <a:rect l="l" t="t" r="r" b="b"/>
            <a:pathLst>
              <a:path w="12530617" h="6725417">
                <a:moveTo>
                  <a:pt x="0" y="0"/>
                </a:moveTo>
                <a:lnTo>
                  <a:pt x="12530617" y="0"/>
                </a:lnTo>
                <a:lnTo>
                  <a:pt x="12530617" y="6725416"/>
                </a:lnTo>
                <a:lnTo>
                  <a:pt x="0" y="672541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78692" y="2390239"/>
            <a:ext cx="12530617" cy="6744996"/>
          </a:xfrm>
          <a:custGeom>
            <a:avLst/>
            <a:gdLst/>
            <a:ahLst/>
            <a:cxnLst/>
            <a:rect l="l" t="t" r="r" b="b"/>
            <a:pathLst>
              <a:path w="12530617" h="6744996">
                <a:moveTo>
                  <a:pt x="0" y="0"/>
                </a:moveTo>
                <a:lnTo>
                  <a:pt x="12530616" y="0"/>
                </a:lnTo>
                <a:lnTo>
                  <a:pt x="12530616" y="6744996"/>
                </a:lnTo>
                <a:lnTo>
                  <a:pt x="0" y="674499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78692" y="2400028"/>
            <a:ext cx="12530617" cy="6725417"/>
          </a:xfrm>
          <a:custGeom>
            <a:avLst/>
            <a:gdLst/>
            <a:ahLst/>
            <a:cxnLst/>
            <a:rect l="l" t="t" r="r" b="b"/>
            <a:pathLst>
              <a:path w="12530617" h="6725417">
                <a:moveTo>
                  <a:pt x="0" y="0"/>
                </a:moveTo>
                <a:lnTo>
                  <a:pt x="12530616" y="0"/>
                </a:lnTo>
                <a:lnTo>
                  <a:pt x="12530616" y="6725417"/>
                </a:lnTo>
                <a:lnTo>
                  <a:pt x="0" y="672541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78692" y="2288144"/>
            <a:ext cx="12530617" cy="6970156"/>
          </a:xfrm>
          <a:custGeom>
            <a:avLst/>
            <a:gdLst/>
            <a:ahLst/>
            <a:cxnLst/>
            <a:rect l="l" t="t" r="r" b="b"/>
            <a:pathLst>
              <a:path w="12530617" h="6970156">
                <a:moveTo>
                  <a:pt x="0" y="0"/>
                </a:moveTo>
                <a:lnTo>
                  <a:pt x="12530616" y="0"/>
                </a:lnTo>
                <a:lnTo>
                  <a:pt x="12530616" y="6970156"/>
                </a:lnTo>
                <a:lnTo>
                  <a:pt x="0" y="697015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878692" y="2385344"/>
            <a:ext cx="12530617" cy="6754786"/>
          </a:xfrm>
          <a:custGeom>
            <a:avLst/>
            <a:gdLst/>
            <a:ahLst/>
            <a:cxnLst/>
            <a:rect l="l" t="t" r="r" b="b"/>
            <a:pathLst>
              <a:path w="12530617" h="6754786">
                <a:moveTo>
                  <a:pt x="0" y="0"/>
                </a:moveTo>
                <a:lnTo>
                  <a:pt x="12530616" y="0"/>
                </a:lnTo>
                <a:lnTo>
                  <a:pt x="12530616" y="6754786"/>
                </a:lnTo>
                <a:lnTo>
                  <a:pt x="0" y="675478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408809" y="2085975"/>
            <a:ext cx="13470382" cy="7313997"/>
          </a:xfrm>
          <a:custGeom>
            <a:avLst/>
            <a:gdLst/>
            <a:ahLst/>
            <a:cxnLst/>
            <a:rect l="l" t="t" r="r" b="b"/>
            <a:pathLst>
              <a:path w="13470382" h="7313997">
                <a:moveTo>
                  <a:pt x="0" y="0"/>
                </a:moveTo>
                <a:lnTo>
                  <a:pt x="13470382" y="0"/>
                </a:lnTo>
                <a:lnTo>
                  <a:pt x="13470382" y="7313997"/>
                </a:lnTo>
                <a:lnTo>
                  <a:pt x="0" y="731399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16835"/>
            <a:ext cx="16230600" cy="4365625"/>
          </a:xfrm>
          <a:prstGeom prst="rect">
            <a:avLst/>
          </a:prstGeom>
        </p:spPr>
        <p:txBody>
          <a:bodyPr lIns="0" tIns="0" rIns="0" bIns="0" rtlCol="0" anchor="t">
            <a:spAutoFit/>
          </a:bodyPr>
          <a:lstStyle/>
          <a:p>
            <a:pPr>
              <a:lnSpc>
                <a:spcPts val="3499"/>
              </a:lnSpc>
            </a:pPr>
            <a:r>
              <a:rPr lang="en-US" sz="2499">
                <a:solidFill>
                  <a:srgbClr val="000000"/>
                </a:solidFill>
                <a:latin typeface="Montserrat Classic"/>
              </a:rPr>
              <a:t>Boosting is an ensemble modelling technique that was first presented by Freund and Schapire in the year 1997. Since then, Boosting has been a prevalent technique for tackling binary classification problems. </a:t>
            </a:r>
          </a:p>
          <a:p>
            <a:pPr>
              <a:lnSpc>
                <a:spcPts val="3499"/>
              </a:lnSpc>
            </a:pPr>
            <a:endParaRPr lang="en-US" sz="2499">
              <a:solidFill>
                <a:srgbClr val="000000"/>
              </a:solidFill>
              <a:latin typeface="Montserrat Classic"/>
            </a:endParaRPr>
          </a:p>
          <a:p>
            <a:pPr>
              <a:lnSpc>
                <a:spcPts val="3499"/>
              </a:lnSpc>
            </a:pPr>
            <a:r>
              <a:rPr lang="en-US" sz="2499">
                <a:solidFill>
                  <a:srgbClr val="000000"/>
                </a:solidFill>
                <a:latin typeface="Montserrat Classic"/>
              </a:rPr>
              <a:t>The principle behind boosting algorithms is that we first build a model on the training dataset and then build a second model to rectify the errors present in the first model. This procedure is continued until and unless the errors are minimized and the dataset is predicted correctly. </a:t>
            </a:r>
          </a:p>
          <a:p>
            <a:pPr>
              <a:lnSpc>
                <a:spcPts val="3499"/>
              </a:lnSpc>
            </a:pPr>
            <a:endParaRPr lang="en-US" sz="2499">
              <a:solidFill>
                <a:srgbClr val="000000"/>
              </a:solidFill>
              <a:latin typeface="Montserrat Classic"/>
            </a:endParaRPr>
          </a:p>
          <a:p>
            <a:pPr>
              <a:lnSpc>
                <a:spcPts val="3499"/>
              </a:lnSpc>
            </a:pPr>
            <a:r>
              <a:rPr lang="en-US" sz="2499">
                <a:solidFill>
                  <a:srgbClr val="000000"/>
                </a:solidFill>
                <a:latin typeface="Montserrat Classic"/>
              </a:rPr>
              <a:t>Thereby, Boosting algorithms improve the prediction power by combining multiple models </a:t>
            </a:r>
          </a:p>
          <a:p>
            <a:pPr>
              <a:lnSpc>
                <a:spcPts val="3499"/>
              </a:lnSpc>
              <a:spcBef>
                <a:spcPct val="0"/>
              </a:spcBef>
            </a:pPr>
            <a:r>
              <a:rPr lang="en-US" sz="2499">
                <a:solidFill>
                  <a:srgbClr val="000000"/>
                </a:solidFill>
                <a:latin typeface="Montserrat Classic"/>
              </a:rPr>
              <a:t>(weak learners) to reach the final output (strong learners).</a:t>
            </a:r>
          </a:p>
        </p:txBody>
      </p:sp>
      <p:sp>
        <p:nvSpPr>
          <p:cNvPr id="3" name="Freeform 3"/>
          <p:cNvSpPr/>
          <p:nvPr/>
        </p:nvSpPr>
        <p:spPr>
          <a:xfrm rot="-587700">
            <a:off x="9242186" y="6541992"/>
            <a:ext cx="12426899" cy="10099680"/>
          </a:xfrm>
          <a:custGeom>
            <a:avLst/>
            <a:gdLst/>
            <a:ahLst/>
            <a:cxnLst/>
            <a:rect l="l" t="t" r="r" b="b"/>
            <a:pathLst>
              <a:path w="12426899" h="10099680">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7741802" y="4884762"/>
            <a:ext cx="10762620" cy="8747075"/>
          </a:xfrm>
          <a:custGeom>
            <a:avLst/>
            <a:gdLst/>
            <a:ahLst/>
            <a:cxnLst/>
            <a:rect l="l" t="t" r="r" b="b"/>
            <a:pathLst>
              <a:path w="10762620" h="8747075">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5" name="Freeform 5"/>
          <p:cNvSpPr/>
          <p:nvPr/>
        </p:nvSpPr>
        <p:spPr>
          <a:xfrm rot="458663">
            <a:off x="1079350" y="8163454"/>
            <a:ext cx="7315200" cy="1250234"/>
          </a:xfrm>
          <a:custGeom>
            <a:avLst/>
            <a:gdLst/>
            <a:ahLst/>
            <a:cxnLst/>
            <a:rect l="l" t="t" r="r" b="b"/>
            <a:pathLst>
              <a:path w="7315200" h="1250234">
                <a:moveTo>
                  <a:pt x="0" y="0"/>
                </a:moveTo>
                <a:lnTo>
                  <a:pt x="7315200" y="0"/>
                </a:lnTo>
                <a:lnTo>
                  <a:pt x="7315200" y="1250235"/>
                </a:lnTo>
                <a:lnTo>
                  <a:pt x="0" y="1250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678979"/>
            <a:ext cx="7545508" cy="1193800"/>
          </a:xfrm>
          <a:prstGeom prst="rect">
            <a:avLst/>
          </a:prstGeom>
        </p:spPr>
        <p:txBody>
          <a:bodyPr lIns="0" tIns="0" rIns="0" bIns="0" rtlCol="0" anchor="t">
            <a:spAutoFit/>
          </a:bodyPr>
          <a:lstStyle/>
          <a:p>
            <a:pPr>
              <a:lnSpc>
                <a:spcPts val="9799"/>
              </a:lnSpc>
              <a:spcBef>
                <a:spcPct val="0"/>
              </a:spcBef>
            </a:pPr>
            <a:r>
              <a:rPr lang="en-US" sz="6999">
                <a:solidFill>
                  <a:srgbClr val="000000"/>
                </a:solidFill>
                <a:latin typeface="Montserrat Classic Bold"/>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477399" y="2137773"/>
            <a:ext cx="13333201" cy="7249928"/>
          </a:xfrm>
          <a:custGeom>
            <a:avLst/>
            <a:gdLst/>
            <a:ahLst/>
            <a:cxnLst/>
            <a:rect l="l" t="t" r="r" b="b"/>
            <a:pathLst>
              <a:path w="13333201" h="7249928">
                <a:moveTo>
                  <a:pt x="0" y="0"/>
                </a:moveTo>
                <a:lnTo>
                  <a:pt x="13333202" y="0"/>
                </a:lnTo>
                <a:lnTo>
                  <a:pt x="13333202" y="7249928"/>
                </a:lnTo>
                <a:lnTo>
                  <a:pt x="0" y="7249928"/>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355960" y="1983261"/>
            <a:ext cx="13576080" cy="7456238"/>
          </a:xfrm>
          <a:custGeom>
            <a:avLst/>
            <a:gdLst/>
            <a:ahLst/>
            <a:cxnLst/>
            <a:rect l="l" t="t" r="r" b="b"/>
            <a:pathLst>
              <a:path w="13576080" h="7456238">
                <a:moveTo>
                  <a:pt x="0" y="0"/>
                </a:moveTo>
                <a:lnTo>
                  <a:pt x="13576080" y="0"/>
                </a:lnTo>
                <a:lnTo>
                  <a:pt x="13576080" y="7456237"/>
                </a:lnTo>
                <a:lnTo>
                  <a:pt x="0" y="745623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926856" y="2371235"/>
            <a:ext cx="13716024" cy="6783003"/>
          </a:xfrm>
          <a:custGeom>
            <a:avLst/>
            <a:gdLst/>
            <a:ahLst/>
            <a:cxnLst/>
            <a:rect l="l" t="t" r="r" b="b"/>
            <a:pathLst>
              <a:path w="13716024" h="6783003">
                <a:moveTo>
                  <a:pt x="0" y="0"/>
                </a:moveTo>
                <a:lnTo>
                  <a:pt x="13716024" y="0"/>
                </a:lnTo>
                <a:lnTo>
                  <a:pt x="13716024" y="6783003"/>
                </a:lnTo>
                <a:lnTo>
                  <a:pt x="0" y="6783003"/>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81195" y="2420530"/>
            <a:ext cx="14245977" cy="6733450"/>
          </a:xfrm>
          <a:custGeom>
            <a:avLst/>
            <a:gdLst/>
            <a:ahLst/>
            <a:cxnLst/>
            <a:rect l="l" t="t" r="r" b="b"/>
            <a:pathLst>
              <a:path w="14245977" h="6733450">
                <a:moveTo>
                  <a:pt x="0" y="0"/>
                </a:moveTo>
                <a:lnTo>
                  <a:pt x="14245977" y="0"/>
                </a:lnTo>
                <a:lnTo>
                  <a:pt x="14245977" y="6733450"/>
                </a:lnTo>
                <a:lnTo>
                  <a:pt x="0" y="6733450"/>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990778" y="2118623"/>
            <a:ext cx="14306444" cy="7320876"/>
          </a:xfrm>
          <a:custGeom>
            <a:avLst/>
            <a:gdLst/>
            <a:ahLst/>
            <a:cxnLst/>
            <a:rect l="l" t="t" r="r" b="b"/>
            <a:pathLst>
              <a:path w="14306444" h="7320876">
                <a:moveTo>
                  <a:pt x="0" y="0"/>
                </a:moveTo>
                <a:lnTo>
                  <a:pt x="14306444" y="0"/>
                </a:lnTo>
                <a:lnTo>
                  <a:pt x="14306444" y="7320875"/>
                </a:lnTo>
                <a:lnTo>
                  <a:pt x="0" y="7320875"/>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228592" y="2227532"/>
            <a:ext cx="13447436" cy="7070410"/>
          </a:xfrm>
          <a:custGeom>
            <a:avLst/>
            <a:gdLst/>
            <a:ahLst/>
            <a:cxnLst/>
            <a:rect l="l" t="t" r="r" b="b"/>
            <a:pathLst>
              <a:path w="13447436" h="7070410">
                <a:moveTo>
                  <a:pt x="0" y="0"/>
                </a:moveTo>
                <a:lnTo>
                  <a:pt x="13447436" y="0"/>
                </a:lnTo>
                <a:lnTo>
                  <a:pt x="13447436" y="7070410"/>
                </a:lnTo>
                <a:lnTo>
                  <a:pt x="0" y="7070410"/>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072885" y="2025876"/>
            <a:ext cx="14142231" cy="7413622"/>
          </a:xfrm>
          <a:custGeom>
            <a:avLst/>
            <a:gdLst/>
            <a:ahLst/>
            <a:cxnLst/>
            <a:rect l="l" t="t" r="r" b="b"/>
            <a:pathLst>
              <a:path w="14142231" h="7413622">
                <a:moveTo>
                  <a:pt x="0" y="0"/>
                </a:moveTo>
                <a:lnTo>
                  <a:pt x="14142230" y="0"/>
                </a:lnTo>
                <a:lnTo>
                  <a:pt x="14142230" y="7413622"/>
                </a:lnTo>
                <a:lnTo>
                  <a:pt x="0" y="7413622"/>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46296" y="2222210"/>
            <a:ext cx="14595409" cy="7081054"/>
          </a:xfrm>
          <a:custGeom>
            <a:avLst/>
            <a:gdLst/>
            <a:ahLst/>
            <a:cxnLst/>
            <a:rect l="l" t="t" r="r" b="b"/>
            <a:pathLst>
              <a:path w="14595409" h="7081054">
                <a:moveTo>
                  <a:pt x="0" y="0"/>
                </a:moveTo>
                <a:lnTo>
                  <a:pt x="14595408" y="0"/>
                </a:lnTo>
                <a:lnTo>
                  <a:pt x="14595408" y="7081054"/>
                </a:lnTo>
                <a:lnTo>
                  <a:pt x="0" y="7081054"/>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906513" y="1749408"/>
            <a:ext cx="14474973" cy="7508892"/>
          </a:xfrm>
          <a:custGeom>
            <a:avLst/>
            <a:gdLst/>
            <a:ahLst/>
            <a:cxnLst/>
            <a:rect l="l" t="t" r="r" b="b"/>
            <a:pathLst>
              <a:path w="14474973" h="7508892">
                <a:moveTo>
                  <a:pt x="0" y="0"/>
                </a:moveTo>
                <a:lnTo>
                  <a:pt x="14474974" y="0"/>
                </a:lnTo>
                <a:lnTo>
                  <a:pt x="14474974" y="7508892"/>
                </a:lnTo>
                <a:lnTo>
                  <a:pt x="0" y="7508892"/>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53540" y="1943994"/>
            <a:ext cx="14580920" cy="7495504"/>
          </a:xfrm>
          <a:custGeom>
            <a:avLst/>
            <a:gdLst/>
            <a:ahLst/>
            <a:cxnLst/>
            <a:rect l="l" t="t" r="r" b="b"/>
            <a:pathLst>
              <a:path w="14580920" h="7495504">
                <a:moveTo>
                  <a:pt x="0" y="0"/>
                </a:moveTo>
                <a:lnTo>
                  <a:pt x="14580920" y="0"/>
                </a:lnTo>
                <a:lnTo>
                  <a:pt x="14580920" y="7495504"/>
                </a:lnTo>
                <a:lnTo>
                  <a:pt x="0" y="7495504"/>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aphicFrame>
        <p:nvGraphicFramePr>
          <p:cNvPr id="8" name="Table 8"/>
          <p:cNvGraphicFramePr>
            <a:graphicFrameLocks noGrp="1"/>
          </p:cNvGraphicFramePr>
          <p:nvPr>
            <p:extLst>
              <p:ext uri="{D42A27DB-BD31-4B8C-83A1-F6EECF244321}">
                <p14:modId xmlns:p14="http://schemas.microsoft.com/office/powerpoint/2010/main" val="1279443110"/>
              </p:ext>
            </p:extLst>
          </p:nvPr>
        </p:nvGraphicFramePr>
        <p:xfrm>
          <a:off x="1564166" y="3977247"/>
          <a:ext cx="3312633" cy="4916170"/>
        </p:xfrm>
        <a:graphic>
          <a:graphicData uri="http://schemas.openxmlformats.org/drawingml/2006/table">
            <a:tbl>
              <a:tblPr/>
              <a:tblGrid>
                <a:gridCol w="3312633">
                  <a:extLst>
                    <a:ext uri="{9D8B030D-6E8A-4147-A177-3AD203B41FA5}">
                      <a16:colId xmlns:a16="http://schemas.microsoft.com/office/drawing/2014/main" val="20000"/>
                    </a:ext>
                  </a:extLst>
                </a:gridCol>
              </a:tblGrid>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9" name="TextBox 9"/>
          <p:cNvSpPr txBox="1"/>
          <p:nvPr/>
        </p:nvSpPr>
        <p:spPr>
          <a:xfrm>
            <a:off x="1028700" y="1335738"/>
            <a:ext cx="15770411" cy="1076325"/>
          </a:xfrm>
          <a:prstGeom prst="rect">
            <a:avLst/>
          </a:prstGeom>
        </p:spPr>
        <p:txBody>
          <a:bodyPr lIns="0" tIns="0" rIns="0" bIns="0" rtlCol="0" anchor="t">
            <a:spAutoFit/>
          </a:bodyPr>
          <a:lstStyle/>
          <a:p>
            <a:pPr>
              <a:lnSpc>
                <a:spcPts val="8400"/>
              </a:lnSpc>
              <a:spcBef>
                <a:spcPct val="0"/>
              </a:spcBef>
            </a:pPr>
            <a:r>
              <a:rPr lang="en-US" sz="7000" spc="-70">
                <a:solidFill>
                  <a:srgbClr val="2684FF"/>
                </a:solidFill>
                <a:latin typeface="Montserrat Classic"/>
              </a:rPr>
              <a:t>BOOSTING</a:t>
            </a:r>
            <a:r>
              <a:rPr lang="en-US" sz="7000" spc="-70">
                <a:solidFill>
                  <a:srgbClr val="000000"/>
                </a:solidFill>
                <a:latin typeface="Montserrat Classic"/>
              </a:rPr>
              <a:t> TECHNIQUE</a:t>
            </a:r>
          </a:p>
        </p:txBody>
      </p:sp>
      <p:sp>
        <p:nvSpPr>
          <p:cNvPr id="10" name="TextBox 10"/>
          <p:cNvSpPr txBox="1"/>
          <p:nvPr/>
        </p:nvSpPr>
        <p:spPr>
          <a:xfrm>
            <a:off x="2169649" y="3179717"/>
            <a:ext cx="2135029"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 SET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953696" y="1710538"/>
            <a:ext cx="14380608" cy="7549819"/>
          </a:xfrm>
          <a:custGeom>
            <a:avLst/>
            <a:gdLst/>
            <a:ahLst/>
            <a:cxnLst/>
            <a:rect l="l" t="t" r="r" b="b"/>
            <a:pathLst>
              <a:path w="14380608" h="7549819">
                <a:moveTo>
                  <a:pt x="0" y="0"/>
                </a:moveTo>
                <a:lnTo>
                  <a:pt x="14380608" y="0"/>
                </a:lnTo>
                <a:lnTo>
                  <a:pt x="14380608" y="7549819"/>
                </a:lnTo>
                <a:lnTo>
                  <a:pt x="0" y="7549819"/>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953696" y="1682451"/>
            <a:ext cx="14380608" cy="7605994"/>
          </a:xfrm>
          <a:custGeom>
            <a:avLst/>
            <a:gdLst/>
            <a:ahLst/>
            <a:cxnLst/>
            <a:rect l="l" t="t" r="r" b="b"/>
            <a:pathLst>
              <a:path w="14380608" h="7605994">
                <a:moveTo>
                  <a:pt x="0" y="0"/>
                </a:moveTo>
                <a:lnTo>
                  <a:pt x="14380608" y="0"/>
                </a:lnTo>
                <a:lnTo>
                  <a:pt x="14380608" y="7605993"/>
                </a:lnTo>
                <a:lnTo>
                  <a:pt x="0" y="7605993"/>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439346" y="1964180"/>
            <a:ext cx="15409308" cy="7042535"/>
          </a:xfrm>
          <a:custGeom>
            <a:avLst/>
            <a:gdLst/>
            <a:ahLst/>
            <a:cxnLst/>
            <a:rect l="l" t="t" r="r" b="b"/>
            <a:pathLst>
              <a:path w="15409308" h="7042535">
                <a:moveTo>
                  <a:pt x="0" y="0"/>
                </a:moveTo>
                <a:lnTo>
                  <a:pt x="15409308" y="0"/>
                </a:lnTo>
                <a:lnTo>
                  <a:pt x="15409308" y="7042535"/>
                </a:lnTo>
                <a:lnTo>
                  <a:pt x="0" y="7042535"/>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126510" y="2085975"/>
            <a:ext cx="14034980" cy="7302576"/>
          </a:xfrm>
          <a:custGeom>
            <a:avLst/>
            <a:gdLst/>
            <a:ahLst/>
            <a:cxnLst/>
            <a:rect l="l" t="t" r="r" b="b"/>
            <a:pathLst>
              <a:path w="14034980" h="7302576">
                <a:moveTo>
                  <a:pt x="0" y="0"/>
                </a:moveTo>
                <a:lnTo>
                  <a:pt x="14034980" y="0"/>
                </a:lnTo>
                <a:lnTo>
                  <a:pt x="14034980" y="7302576"/>
                </a:lnTo>
                <a:lnTo>
                  <a:pt x="0" y="7302576"/>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072885" y="1822831"/>
            <a:ext cx="14142231" cy="7325234"/>
          </a:xfrm>
          <a:custGeom>
            <a:avLst/>
            <a:gdLst/>
            <a:ahLst/>
            <a:cxnLst/>
            <a:rect l="l" t="t" r="r" b="b"/>
            <a:pathLst>
              <a:path w="14142231" h="7325234">
                <a:moveTo>
                  <a:pt x="0" y="0"/>
                </a:moveTo>
                <a:lnTo>
                  <a:pt x="14142230" y="0"/>
                </a:lnTo>
                <a:lnTo>
                  <a:pt x="14142230" y="7325233"/>
                </a:lnTo>
                <a:lnTo>
                  <a:pt x="0" y="7325233"/>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425976" y="2314501"/>
            <a:ext cx="13436047" cy="6896471"/>
          </a:xfrm>
          <a:custGeom>
            <a:avLst/>
            <a:gdLst/>
            <a:ahLst/>
            <a:cxnLst/>
            <a:rect l="l" t="t" r="r" b="b"/>
            <a:pathLst>
              <a:path w="13436047" h="6896471">
                <a:moveTo>
                  <a:pt x="0" y="0"/>
                </a:moveTo>
                <a:lnTo>
                  <a:pt x="13436048" y="0"/>
                </a:lnTo>
                <a:lnTo>
                  <a:pt x="13436048" y="6896471"/>
                </a:lnTo>
                <a:lnTo>
                  <a:pt x="0" y="6896471"/>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114114" y="1849694"/>
            <a:ext cx="13850488" cy="7271506"/>
          </a:xfrm>
          <a:custGeom>
            <a:avLst/>
            <a:gdLst/>
            <a:ahLst/>
            <a:cxnLst/>
            <a:rect l="l" t="t" r="r" b="b"/>
            <a:pathLst>
              <a:path w="13850488" h="7271506">
                <a:moveTo>
                  <a:pt x="0" y="0"/>
                </a:moveTo>
                <a:lnTo>
                  <a:pt x="13850488" y="0"/>
                </a:lnTo>
                <a:lnTo>
                  <a:pt x="13850488" y="7271507"/>
                </a:lnTo>
                <a:lnTo>
                  <a:pt x="0" y="727150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22372" y="1499938"/>
            <a:ext cx="14142231" cy="7601449"/>
          </a:xfrm>
          <a:custGeom>
            <a:avLst/>
            <a:gdLst/>
            <a:ahLst/>
            <a:cxnLst/>
            <a:rect l="l" t="t" r="r" b="b"/>
            <a:pathLst>
              <a:path w="14142231" h="7601449">
                <a:moveTo>
                  <a:pt x="0" y="0"/>
                </a:moveTo>
                <a:lnTo>
                  <a:pt x="14142230" y="0"/>
                </a:lnTo>
                <a:lnTo>
                  <a:pt x="14142230" y="7601449"/>
                </a:lnTo>
                <a:lnTo>
                  <a:pt x="0" y="7601449"/>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743074" y="1847036"/>
            <a:ext cx="14418472" cy="7276823"/>
          </a:xfrm>
          <a:custGeom>
            <a:avLst/>
            <a:gdLst/>
            <a:ahLst/>
            <a:cxnLst/>
            <a:rect l="l" t="t" r="r" b="b"/>
            <a:pathLst>
              <a:path w="14418472" h="7276823">
                <a:moveTo>
                  <a:pt x="0" y="0"/>
                </a:moveTo>
                <a:lnTo>
                  <a:pt x="14418473" y="0"/>
                </a:lnTo>
                <a:lnTo>
                  <a:pt x="14418473" y="7276823"/>
                </a:lnTo>
                <a:lnTo>
                  <a:pt x="0" y="7276823"/>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20999" y="2085975"/>
            <a:ext cx="13780270" cy="7245407"/>
          </a:xfrm>
          <a:custGeom>
            <a:avLst/>
            <a:gdLst/>
            <a:ahLst/>
            <a:cxnLst/>
            <a:rect l="l" t="t" r="r" b="b"/>
            <a:pathLst>
              <a:path w="13780270" h="7245407">
                <a:moveTo>
                  <a:pt x="0" y="0"/>
                </a:moveTo>
                <a:lnTo>
                  <a:pt x="13780270" y="0"/>
                </a:lnTo>
                <a:lnTo>
                  <a:pt x="13780270" y="7245407"/>
                </a:lnTo>
                <a:lnTo>
                  <a:pt x="0" y="724540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aphicFrame>
        <p:nvGraphicFramePr>
          <p:cNvPr id="8" name="Table 8"/>
          <p:cNvGraphicFramePr>
            <a:graphicFrameLocks noGrp="1"/>
          </p:cNvGraphicFramePr>
          <p:nvPr>
            <p:extLst>
              <p:ext uri="{D42A27DB-BD31-4B8C-83A1-F6EECF244321}">
                <p14:modId xmlns:p14="http://schemas.microsoft.com/office/powerpoint/2010/main" val="2694120175"/>
              </p:ext>
            </p:extLst>
          </p:nvPr>
        </p:nvGraphicFramePr>
        <p:xfrm>
          <a:off x="1564166" y="3977247"/>
          <a:ext cx="3312633" cy="4916170"/>
        </p:xfrm>
        <a:graphic>
          <a:graphicData uri="http://schemas.openxmlformats.org/drawingml/2006/table">
            <a:tbl>
              <a:tblPr/>
              <a:tblGrid>
                <a:gridCol w="3312633">
                  <a:extLst>
                    <a:ext uri="{9D8B030D-6E8A-4147-A177-3AD203B41FA5}">
                      <a16:colId xmlns:a16="http://schemas.microsoft.com/office/drawing/2014/main" val="20000"/>
                    </a:ext>
                  </a:extLst>
                </a:gridCol>
              </a:tblGrid>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9" name="TextBox 9"/>
          <p:cNvSpPr txBox="1"/>
          <p:nvPr/>
        </p:nvSpPr>
        <p:spPr>
          <a:xfrm>
            <a:off x="1028700" y="1392462"/>
            <a:ext cx="15770411" cy="1076325"/>
          </a:xfrm>
          <a:prstGeom prst="rect">
            <a:avLst/>
          </a:prstGeom>
        </p:spPr>
        <p:txBody>
          <a:bodyPr lIns="0" tIns="0" rIns="0" bIns="0" rtlCol="0" anchor="t">
            <a:spAutoFit/>
          </a:bodyPr>
          <a:lstStyle/>
          <a:p>
            <a:pPr>
              <a:lnSpc>
                <a:spcPts val="8400"/>
              </a:lnSpc>
              <a:spcBef>
                <a:spcPct val="0"/>
              </a:spcBef>
            </a:pPr>
            <a:r>
              <a:rPr lang="en-US" sz="7000" spc="-70">
                <a:solidFill>
                  <a:srgbClr val="2684FF"/>
                </a:solidFill>
                <a:latin typeface="Montserrat Classic"/>
              </a:rPr>
              <a:t>BOOSTING</a:t>
            </a:r>
            <a:r>
              <a:rPr lang="en-US" sz="7000" spc="-70">
                <a:solidFill>
                  <a:srgbClr val="000000"/>
                </a:solidFill>
                <a:latin typeface="Montserrat Classic"/>
              </a:rPr>
              <a:t> TECHNIQUE</a:t>
            </a:r>
          </a:p>
        </p:txBody>
      </p:sp>
      <p:sp>
        <p:nvSpPr>
          <p:cNvPr id="10" name="TextBox 10"/>
          <p:cNvSpPr txBox="1"/>
          <p:nvPr/>
        </p:nvSpPr>
        <p:spPr>
          <a:xfrm>
            <a:off x="2169649" y="3179717"/>
            <a:ext cx="2135029"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 SET</a:t>
            </a:r>
          </a:p>
        </p:txBody>
      </p:sp>
      <p:sp>
        <p:nvSpPr>
          <p:cNvPr id="11" name="Freeform 11"/>
          <p:cNvSpPr/>
          <p:nvPr/>
        </p:nvSpPr>
        <p:spPr>
          <a:xfrm>
            <a:off x="6508845" y="3977247"/>
            <a:ext cx="1641658" cy="1641658"/>
          </a:xfrm>
          <a:custGeom>
            <a:avLst/>
            <a:gdLst/>
            <a:ahLst/>
            <a:cxnLst/>
            <a:rect l="l" t="t" r="r" b="b"/>
            <a:pathLst>
              <a:path w="1641658" h="1641658">
                <a:moveTo>
                  <a:pt x="0" y="0"/>
                </a:moveTo>
                <a:lnTo>
                  <a:pt x="1641657" y="0"/>
                </a:lnTo>
                <a:lnTo>
                  <a:pt x="1641657" y="1641657"/>
                </a:lnTo>
                <a:lnTo>
                  <a:pt x="0" y="1641657"/>
                </a:lnTo>
                <a:lnTo>
                  <a:pt x="0" y="0"/>
                </a:lnTo>
                <a:close/>
              </a:path>
            </a:pathLst>
          </a:custGeom>
          <a:blipFill>
            <a:blip r:embed="rId2"/>
            <a:stretch>
              <a:fillRect/>
            </a:stretch>
          </a:blipFill>
        </p:spPr>
      </p:sp>
      <p:sp>
        <p:nvSpPr>
          <p:cNvPr id="12" name="TextBox 12"/>
          <p:cNvSpPr txBox="1"/>
          <p:nvPr/>
        </p:nvSpPr>
        <p:spPr>
          <a:xfrm>
            <a:off x="7093692" y="3179717"/>
            <a:ext cx="471964"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B1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762006" y="1744242"/>
            <a:ext cx="14380608" cy="7482410"/>
          </a:xfrm>
          <a:custGeom>
            <a:avLst/>
            <a:gdLst/>
            <a:ahLst/>
            <a:cxnLst/>
            <a:rect l="l" t="t" r="r" b="b"/>
            <a:pathLst>
              <a:path w="14380608" h="7482410">
                <a:moveTo>
                  <a:pt x="0" y="0"/>
                </a:moveTo>
                <a:lnTo>
                  <a:pt x="14380609" y="0"/>
                </a:lnTo>
                <a:lnTo>
                  <a:pt x="14380609" y="7482411"/>
                </a:lnTo>
                <a:lnTo>
                  <a:pt x="0" y="7482411"/>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614163" y="1270414"/>
            <a:ext cx="14676295" cy="8060496"/>
          </a:xfrm>
          <a:custGeom>
            <a:avLst/>
            <a:gdLst/>
            <a:ahLst/>
            <a:cxnLst/>
            <a:rect l="l" t="t" r="r" b="b"/>
            <a:pathLst>
              <a:path w="14676295" h="8060496">
                <a:moveTo>
                  <a:pt x="0" y="0"/>
                </a:moveTo>
                <a:lnTo>
                  <a:pt x="14676295" y="0"/>
                </a:lnTo>
                <a:lnTo>
                  <a:pt x="14676295" y="8060497"/>
                </a:lnTo>
                <a:lnTo>
                  <a:pt x="0" y="806049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64507" y="1822703"/>
            <a:ext cx="14100095" cy="7435597"/>
          </a:xfrm>
          <a:custGeom>
            <a:avLst/>
            <a:gdLst/>
            <a:ahLst/>
            <a:cxnLst/>
            <a:rect l="l" t="t" r="r" b="b"/>
            <a:pathLst>
              <a:path w="14100095" h="7435597">
                <a:moveTo>
                  <a:pt x="0" y="0"/>
                </a:moveTo>
                <a:lnTo>
                  <a:pt x="14100095" y="0"/>
                </a:lnTo>
                <a:lnTo>
                  <a:pt x="14100095" y="7435597"/>
                </a:lnTo>
                <a:lnTo>
                  <a:pt x="0" y="7435597"/>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2449003" y="2104661"/>
            <a:ext cx="13006616" cy="7153639"/>
          </a:xfrm>
          <a:custGeom>
            <a:avLst/>
            <a:gdLst/>
            <a:ahLst/>
            <a:cxnLst/>
            <a:rect l="l" t="t" r="r" b="b"/>
            <a:pathLst>
              <a:path w="13006616" h="7153639">
                <a:moveTo>
                  <a:pt x="0" y="0"/>
                </a:moveTo>
                <a:lnTo>
                  <a:pt x="13006615" y="0"/>
                </a:lnTo>
                <a:lnTo>
                  <a:pt x="13006615" y="7153639"/>
                </a:lnTo>
                <a:lnTo>
                  <a:pt x="0" y="7153639"/>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Freeform 12"/>
          <p:cNvSpPr/>
          <p:nvPr/>
        </p:nvSpPr>
        <p:spPr>
          <a:xfrm>
            <a:off x="1889168" y="2334892"/>
            <a:ext cx="14748375" cy="6855690"/>
          </a:xfrm>
          <a:custGeom>
            <a:avLst/>
            <a:gdLst/>
            <a:ahLst/>
            <a:cxnLst/>
            <a:rect l="l" t="t" r="r" b="b"/>
            <a:pathLst>
              <a:path w="14748375" h="6855690">
                <a:moveTo>
                  <a:pt x="0" y="0"/>
                </a:moveTo>
                <a:lnTo>
                  <a:pt x="14748375" y="0"/>
                </a:lnTo>
                <a:lnTo>
                  <a:pt x="14748375" y="6855690"/>
                </a:lnTo>
                <a:lnTo>
                  <a:pt x="0" y="6855690"/>
                </a:lnTo>
                <a:lnTo>
                  <a:pt x="0" y="0"/>
                </a:lnTo>
                <a:close/>
              </a:path>
            </a:pathLst>
          </a:custGeom>
          <a:blipFill>
            <a:blip r:embed="rId2"/>
            <a:stretch>
              <a:fillRect/>
            </a:stretch>
          </a:blipFill>
        </p:spPr>
      </p:sp>
      <p:sp>
        <p:nvSpPr>
          <p:cNvPr id="13" name="TextBox 13"/>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531501" y="8925174"/>
            <a:ext cx="1798578" cy="15575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4275407" y="9439498"/>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8" name="Group 8"/>
          <p:cNvGrpSpPr/>
          <p:nvPr/>
        </p:nvGrpSpPr>
        <p:grpSpPr>
          <a:xfrm>
            <a:off x="8275320" y="4845368"/>
            <a:ext cx="184785" cy="188595"/>
            <a:chOff x="0" y="0"/>
            <a:chExt cx="246380" cy="251460"/>
          </a:xfrm>
        </p:grpSpPr>
        <p:sp>
          <p:nvSpPr>
            <p:cNvPr id="9" name="Freeform 9"/>
            <p:cNvSpPr/>
            <p:nvPr/>
          </p:nvSpPr>
          <p:spPr>
            <a:xfrm>
              <a:off x="44450" y="46990"/>
              <a:ext cx="148590" cy="156210"/>
            </a:xfrm>
            <a:custGeom>
              <a:avLst/>
              <a:gdLst/>
              <a:ahLst/>
              <a:cxnLst/>
              <a:rect l="l" t="t" r="r" b="b"/>
              <a:pathLst>
                <a:path w="148590" h="15621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4450" y="7620"/>
                    <a:pt x="80010" y="0"/>
                    <a:pt x="97790" y="3810"/>
                  </a:cubicBezTo>
                  <a:cubicBezTo>
                    <a:pt x="110490" y="6350"/>
                    <a:pt x="129540" y="22860"/>
                    <a:pt x="129540" y="22860"/>
                  </a:cubicBezTo>
                </a:path>
              </a:pathLst>
            </a:custGeom>
            <a:solidFill>
              <a:srgbClr val="FDFDFD"/>
            </a:solidFill>
            <a:ln>
              <a:noFill/>
            </a:ln>
          </p:spPr>
        </p:sp>
      </p:grpSp>
      <p:grpSp>
        <p:nvGrpSpPr>
          <p:cNvPr id="10" name="Group 10"/>
          <p:cNvGrpSpPr/>
          <p:nvPr/>
        </p:nvGrpSpPr>
        <p:grpSpPr>
          <a:xfrm>
            <a:off x="4247197" y="5300662"/>
            <a:ext cx="184785" cy="184785"/>
            <a:chOff x="0" y="0"/>
            <a:chExt cx="246380" cy="246380"/>
          </a:xfrm>
        </p:grpSpPr>
        <p:sp>
          <p:nvSpPr>
            <p:cNvPr id="11" name="Freeform 11"/>
            <p:cNvSpPr/>
            <p:nvPr/>
          </p:nvSpPr>
          <p:spPr>
            <a:xfrm>
              <a:off x="45720" y="49530"/>
              <a:ext cx="147320" cy="154940"/>
            </a:xfrm>
            <a:custGeom>
              <a:avLst/>
              <a:gdLst/>
              <a:ahLst/>
              <a:cxnLst/>
              <a:rect l="l" t="t" r="r" b="b"/>
              <a:pathLst>
                <a:path w="147320" h="15494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DFDFD"/>
            </a:solidFill>
            <a:ln>
              <a:noFill/>
            </a:ln>
          </p:spPr>
        </p:sp>
      </p:grpSp>
      <p:sp>
        <p:nvSpPr>
          <p:cNvPr id="12" name="TextBox 12"/>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CONCLUSION</a:t>
            </a:r>
          </a:p>
        </p:txBody>
      </p:sp>
      <p:sp>
        <p:nvSpPr>
          <p:cNvPr id="13" name="TextBox 13"/>
          <p:cNvSpPr txBox="1"/>
          <p:nvPr/>
        </p:nvSpPr>
        <p:spPr>
          <a:xfrm>
            <a:off x="367789" y="2700338"/>
            <a:ext cx="17286009" cy="5200650"/>
          </a:xfrm>
          <a:prstGeom prst="rect">
            <a:avLst/>
          </a:prstGeom>
        </p:spPr>
        <p:txBody>
          <a:bodyPr lIns="0" tIns="0" rIns="0" bIns="0" rtlCol="0" anchor="t">
            <a:spAutoFit/>
          </a:bodyPr>
          <a:lstStyle/>
          <a:p>
            <a:pPr algn="just">
              <a:lnSpc>
                <a:spcPts val="2999"/>
              </a:lnSpc>
            </a:pPr>
            <a:r>
              <a:rPr lang="en-US" sz="2499" spc="-24" dirty="0">
                <a:solidFill>
                  <a:srgbClr val="000000"/>
                </a:solidFill>
                <a:latin typeface="Montserrat Classic"/>
              </a:rPr>
              <a:t>AdaBoost (Adaptive Boosting) is a popular ensemble learning algorithm that combines weak learners to create a strong learner. It was introduced in 1996 and has since been widely used in machine learning. </a:t>
            </a:r>
          </a:p>
          <a:p>
            <a:pPr algn="just">
              <a:lnSpc>
                <a:spcPts val="2999"/>
              </a:lnSpc>
            </a:pPr>
            <a:endParaRPr lang="en-US" sz="2499" spc="-24" dirty="0">
              <a:solidFill>
                <a:srgbClr val="000000"/>
              </a:solidFill>
              <a:latin typeface="Montserrat Classic"/>
            </a:endParaRPr>
          </a:p>
          <a:p>
            <a:pPr algn="just">
              <a:lnSpc>
                <a:spcPts val="2999"/>
              </a:lnSpc>
            </a:pPr>
            <a:r>
              <a:rPr lang="en-US" sz="2499" spc="-24" dirty="0">
                <a:solidFill>
                  <a:srgbClr val="000000"/>
                </a:solidFill>
                <a:latin typeface="Montserrat Classic"/>
              </a:rPr>
              <a:t>The algorithm involves initializing weights for training instances, sequentially training weak learners on weighted instances, updating weights based on misclassification rates, calculating importance weights for learners, aggregating predictions, and using the final classifier for predictions. </a:t>
            </a:r>
          </a:p>
          <a:p>
            <a:pPr algn="just">
              <a:lnSpc>
                <a:spcPts val="2999"/>
              </a:lnSpc>
            </a:pPr>
            <a:endParaRPr lang="en-US" sz="2499" spc="-24" dirty="0">
              <a:solidFill>
                <a:srgbClr val="000000"/>
              </a:solidFill>
              <a:latin typeface="Montserrat Classic"/>
            </a:endParaRPr>
          </a:p>
          <a:p>
            <a:pPr algn="just">
              <a:lnSpc>
                <a:spcPts val="2999"/>
              </a:lnSpc>
            </a:pPr>
            <a:r>
              <a:rPr lang="en-US" sz="2499" spc="-24" dirty="0">
                <a:solidFill>
                  <a:srgbClr val="000000"/>
                </a:solidFill>
                <a:latin typeface="Montserrat Classic"/>
              </a:rPr>
              <a:t>AdaBoost offers advantages such as improved accuracy, handling complex datasets, and reducing overfitting. However, it is sensitive to noise and outliers and can be computationally expensive. AdaBoost has applications in face detection, text categorization, and fraud detection, among others. </a:t>
            </a:r>
          </a:p>
          <a:p>
            <a:pPr algn="just">
              <a:lnSpc>
                <a:spcPts val="2999"/>
              </a:lnSpc>
            </a:pPr>
            <a:endParaRPr lang="en-US" sz="2499" spc="-24" dirty="0">
              <a:solidFill>
                <a:srgbClr val="000000"/>
              </a:solidFill>
              <a:latin typeface="Montserrat Classic"/>
            </a:endParaRPr>
          </a:p>
          <a:p>
            <a:pPr algn="just">
              <a:lnSpc>
                <a:spcPts val="2999"/>
              </a:lnSpc>
              <a:spcBef>
                <a:spcPct val="0"/>
              </a:spcBef>
            </a:pPr>
            <a:r>
              <a:rPr lang="en-US" sz="2499" spc="-24" dirty="0">
                <a:solidFill>
                  <a:srgbClr val="000000"/>
                </a:solidFill>
                <a:latin typeface="Montserrat Classic"/>
              </a:rPr>
              <a:t>It is often compared to Gradient Boosting and </a:t>
            </a:r>
            <a:r>
              <a:rPr lang="en-US" sz="2499" spc="-24" dirty="0" err="1">
                <a:solidFill>
                  <a:srgbClr val="000000"/>
                </a:solidFill>
                <a:latin typeface="Montserrat Classic"/>
              </a:rPr>
              <a:t>XGBoost</a:t>
            </a:r>
            <a:r>
              <a:rPr lang="en-US" sz="2499" spc="-24" dirty="0">
                <a:solidFill>
                  <a:srgbClr val="000000"/>
                </a:solidFill>
                <a:latin typeface="Montserrat Classic"/>
              </a:rPr>
              <a:t>. Overall, AdaBoost is a powerful algorithm that leverages weak learners to build a robust and accurate model, making it an effective technique in machine learning.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3334" y="2697545"/>
            <a:ext cx="16956083" cy="17464130"/>
          </a:xfrm>
          <a:custGeom>
            <a:avLst/>
            <a:gdLst/>
            <a:ahLst/>
            <a:cxnLst/>
            <a:rect l="l" t="t" r="r" b="b"/>
            <a:pathLst>
              <a:path w="16956083" h="17464130">
                <a:moveTo>
                  <a:pt x="0" y="0"/>
                </a:moveTo>
                <a:lnTo>
                  <a:pt x="16956083" y="0"/>
                </a:lnTo>
                <a:lnTo>
                  <a:pt x="16956083" y="17464130"/>
                </a:lnTo>
                <a:lnTo>
                  <a:pt x="0" y="17464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468212" y="4820141"/>
            <a:ext cx="7791088" cy="1496813"/>
          </a:xfrm>
          <a:prstGeom prst="rect">
            <a:avLst/>
          </a:prstGeom>
        </p:spPr>
        <p:txBody>
          <a:bodyPr lIns="0" tIns="0" rIns="0" bIns="0" rtlCol="0" anchor="t">
            <a:spAutoFit/>
          </a:bodyPr>
          <a:lstStyle/>
          <a:p>
            <a:pPr algn="r">
              <a:lnSpc>
                <a:spcPts val="11741"/>
              </a:lnSpc>
            </a:pPr>
            <a:r>
              <a:rPr lang="en-US" sz="10035">
                <a:solidFill>
                  <a:srgbClr val="000000"/>
                </a:solidFill>
                <a:latin typeface="Open Sauce SemiBold"/>
              </a:rPr>
              <a:t>Thank You</a:t>
            </a:r>
          </a:p>
        </p:txBody>
      </p:sp>
      <p:sp>
        <p:nvSpPr>
          <p:cNvPr id="4" name="Freeform 4"/>
          <p:cNvSpPr/>
          <p:nvPr/>
        </p:nvSpPr>
        <p:spPr>
          <a:xfrm>
            <a:off x="799744" y="-1082194"/>
            <a:ext cx="12095778" cy="5923443"/>
          </a:xfrm>
          <a:custGeom>
            <a:avLst/>
            <a:gdLst/>
            <a:ahLst/>
            <a:cxnLst/>
            <a:rect l="l" t="t" r="r" b="b"/>
            <a:pathLst>
              <a:path w="12095778" h="5923443">
                <a:moveTo>
                  <a:pt x="0" y="0"/>
                </a:moveTo>
                <a:lnTo>
                  <a:pt x="12095778" y="0"/>
                </a:lnTo>
                <a:lnTo>
                  <a:pt x="12095778" y="5923443"/>
                </a:lnTo>
                <a:lnTo>
                  <a:pt x="0" y="5923443"/>
                </a:lnTo>
                <a:lnTo>
                  <a:pt x="0" y="0"/>
                </a:lnTo>
                <a:close/>
              </a:path>
            </a:pathLst>
          </a:custGeom>
          <a:blipFill>
            <a:blip r:embed="rId2">
              <a:extLst>
                <a:ext uri="{96DAC541-7B7A-43D3-8B79-37D633B846F1}">
                  <asvg:svgBlip xmlns:asvg="http://schemas.microsoft.com/office/drawing/2016/SVG/main" r:embed="rId3"/>
                </a:ext>
              </a:extLst>
            </a:blip>
            <a:stretch>
              <a:fillRect t="-110320"/>
            </a:stretch>
          </a:blipFill>
        </p:spPr>
      </p:sp>
      <p:sp>
        <p:nvSpPr>
          <p:cNvPr id="5" name="Freeform 5"/>
          <p:cNvSpPr/>
          <p:nvPr/>
        </p:nvSpPr>
        <p:spPr>
          <a:xfrm>
            <a:off x="17007084" y="1359982"/>
            <a:ext cx="504431" cy="519545"/>
          </a:xfrm>
          <a:custGeom>
            <a:avLst/>
            <a:gdLst/>
            <a:ahLst/>
            <a:cxnLst/>
            <a:rect l="l" t="t" r="r" b="b"/>
            <a:pathLst>
              <a:path w="504431" h="519545">
                <a:moveTo>
                  <a:pt x="0" y="0"/>
                </a:moveTo>
                <a:lnTo>
                  <a:pt x="504432" y="0"/>
                </a:lnTo>
                <a:lnTo>
                  <a:pt x="504432" y="519545"/>
                </a:lnTo>
                <a:lnTo>
                  <a:pt x="0" y="519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5248145" y="-559525"/>
            <a:ext cx="12095778" cy="5923443"/>
          </a:xfrm>
          <a:custGeom>
            <a:avLst/>
            <a:gdLst/>
            <a:ahLst/>
            <a:cxnLst/>
            <a:rect l="l" t="t" r="r" b="b"/>
            <a:pathLst>
              <a:path w="12095778" h="5923443">
                <a:moveTo>
                  <a:pt x="0" y="0"/>
                </a:moveTo>
                <a:lnTo>
                  <a:pt x="12095778" y="0"/>
                </a:lnTo>
                <a:lnTo>
                  <a:pt x="12095778" y="5923443"/>
                </a:lnTo>
                <a:lnTo>
                  <a:pt x="0" y="5923443"/>
                </a:lnTo>
                <a:lnTo>
                  <a:pt x="0" y="0"/>
                </a:lnTo>
                <a:close/>
              </a:path>
            </a:pathLst>
          </a:custGeom>
          <a:blipFill>
            <a:blip r:embed="rId2">
              <a:extLst>
                <a:ext uri="{96DAC541-7B7A-43D3-8B79-37D633B846F1}">
                  <asvg:svgBlip xmlns:asvg="http://schemas.microsoft.com/office/drawing/2016/SVG/main" r:embed="rId3"/>
                </a:ext>
              </a:extLst>
            </a:blip>
            <a:stretch>
              <a:fillRect t="-11032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aphicFrame>
        <p:nvGraphicFramePr>
          <p:cNvPr id="8" name="Table 8"/>
          <p:cNvGraphicFramePr>
            <a:graphicFrameLocks noGrp="1"/>
          </p:cNvGraphicFramePr>
          <p:nvPr>
            <p:extLst>
              <p:ext uri="{D42A27DB-BD31-4B8C-83A1-F6EECF244321}">
                <p14:modId xmlns:p14="http://schemas.microsoft.com/office/powerpoint/2010/main" val="2762487941"/>
              </p:ext>
            </p:extLst>
          </p:nvPr>
        </p:nvGraphicFramePr>
        <p:xfrm>
          <a:off x="1587653" y="3977247"/>
          <a:ext cx="3299020" cy="4916170"/>
        </p:xfrm>
        <a:graphic>
          <a:graphicData uri="http://schemas.openxmlformats.org/drawingml/2006/table">
            <a:tbl>
              <a:tblPr/>
              <a:tblGrid>
                <a:gridCol w="3299020">
                  <a:extLst>
                    <a:ext uri="{9D8B030D-6E8A-4147-A177-3AD203B41FA5}">
                      <a16:colId xmlns:a16="http://schemas.microsoft.com/office/drawing/2014/main" val="20000"/>
                    </a:ext>
                  </a:extLst>
                </a:gridCol>
              </a:tblGrid>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9" name="Freeform 9"/>
          <p:cNvSpPr/>
          <p:nvPr/>
        </p:nvSpPr>
        <p:spPr>
          <a:xfrm>
            <a:off x="6744827" y="3977247"/>
            <a:ext cx="1641658" cy="1641658"/>
          </a:xfrm>
          <a:custGeom>
            <a:avLst/>
            <a:gdLst/>
            <a:ahLst/>
            <a:cxnLst/>
            <a:rect l="l" t="t" r="r" b="b"/>
            <a:pathLst>
              <a:path w="1641658" h="1641658">
                <a:moveTo>
                  <a:pt x="0" y="0"/>
                </a:moveTo>
                <a:lnTo>
                  <a:pt x="1641657" y="0"/>
                </a:lnTo>
                <a:lnTo>
                  <a:pt x="1641657" y="1641657"/>
                </a:lnTo>
                <a:lnTo>
                  <a:pt x="0" y="1641657"/>
                </a:lnTo>
                <a:lnTo>
                  <a:pt x="0" y="0"/>
                </a:lnTo>
                <a:close/>
              </a:path>
            </a:pathLst>
          </a:custGeom>
          <a:blipFill>
            <a:blip r:embed="rId2"/>
            <a:stretch>
              <a:fillRect/>
            </a:stretch>
          </a:blipFill>
        </p:spPr>
      </p:sp>
      <p:sp>
        <p:nvSpPr>
          <p:cNvPr id="10" name="TextBox 10"/>
          <p:cNvSpPr txBox="1"/>
          <p:nvPr/>
        </p:nvSpPr>
        <p:spPr>
          <a:xfrm>
            <a:off x="6031565" y="6780954"/>
            <a:ext cx="3087053" cy="1180465"/>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INCORRECTLY</a:t>
            </a:r>
          </a:p>
          <a:p>
            <a:pPr algn="ctr">
              <a:lnSpc>
                <a:spcPts val="4759"/>
              </a:lnSpc>
            </a:pPr>
            <a:r>
              <a:rPr lang="en-US" sz="3399">
                <a:solidFill>
                  <a:srgbClr val="000000"/>
                </a:solidFill>
                <a:latin typeface="Montserrat Classic"/>
              </a:rPr>
              <a:t>CLASSIFIED</a:t>
            </a:r>
          </a:p>
        </p:txBody>
      </p:sp>
      <p:sp>
        <p:nvSpPr>
          <p:cNvPr id="11" name="AutoShape 11"/>
          <p:cNvSpPr/>
          <p:nvPr/>
        </p:nvSpPr>
        <p:spPr>
          <a:xfrm>
            <a:off x="7565655" y="5618904"/>
            <a:ext cx="6493" cy="1228725"/>
          </a:xfrm>
          <a:prstGeom prst="line">
            <a:avLst/>
          </a:prstGeom>
          <a:ln w="19050" cap="flat">
            <a:solidFill>
              <a:srgbClr val="282A29"/>
            </a:solidFill>
            <a:prstDash val="solid"/>
            <a:headEnd type="none" w="sm" len="sm"/>
            <a:tailEnd type="none" w="sm" len="sm"/>
          </a:ln>
        </p:spPr>
      </p:sp>
      <p:sp>
        <p:nvSpPr>
          <p:cNvPr id="12" name="Freeform 12"/>
          <p:cNvSpPr/>
          <p:nvPr/>
        </p:nvSpPr>
        <p:spPr>
          <a:xfrm>
            <a:off x="4886674" y="4703223"/>
            <a:ext cx="1878904" cy="187890"/>
          </a:xfrm>
          <a:custGeom>
            <a:avLst/>
            <a:gdLst/>
            <a:ahLst/>
            <a:cxnLst/>
            <a:rect l="l" t="t" r="r" b="b"/>
            <a:pathLst>
              <a:path w="1878904" h="187890">
                <a:moveTo>
                  <a:pt x="0" y="0"/>
                </a:moveTo>
                <a:lnTo>
                  <a:pt x="1878905" y="0"/>
                </a:lnTo>
                <a:lnTo>
                  <a:pt x="1878905"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028700" y="607658"/>
            <a:ext cx="15770411" cy="2143125"/>
          </a:xfrm>
          <a:prstGeom prst="rect">
            <a:avLst/>
          </a:prstGeom>
        </p:spPr>
        <p:txBody>
          <a:bodyPr lIns="0" tIns="0" rIns="0" bIns="0" rtlCol="0" anchor="t">
            <a:spAutoFit/>
          </a:bodyPr>
          <a:lstStyle/>
          <a:p>
            <a:pPr>
              <a:lnSpc>
                <a:spcPts val="8400"/>
              </a:lnSpc>
            </a:pPr>
            <a:endParaRPr/>
          </a:p>
          <a:p>
            <a:pPr>
              <a:lnSpc>
                <a:spcPts val="8400"/>
              </a:lnSpc>
              <a:spcBef>
                <a:spcPct val="0"/>
              </a:spcBef>
            </a:pPr>
            <a:r>
              <a:rPr lang="en-US" sz="7000" spc="-70">
                <a:solidFill>
                  <a:srgbClr val="2684FF"/>
                </a:solidFill>
                <a:latin typeface="Montserrat Classic"/>
              </a:rPr>
              <a:t>BOOSTING</a:t>
            </a:r>
            <a:r>
              <a:rPr lang="en-US" sz="7000" spc="-70">
                <a:solidFill>
                  <a:srgbClr val="000000"/>
                </a:solidFill>
                <a:latin typeface="Montserrat Classic"/>
              </a:rPr>
              <a:t> TECHNIQUE</a:t>
            </a:r>
          </a:p>
        </p:txBody>
      </p:sp>
      <p:sp>
        <p:nvSpPr>
          <p:cNvPr id="14" name="TextBox 14"/>
          <p:cNvSpPr txBox="1"/>
          <p:nvPr/>
        </p:nvSpPr>
        <p:spPr>
          <a:xfrm>
            <a:off x="2169649" y="3179717"/>
            <a:ext cx="2135029"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 SET</a:t>
            </a:r>
          </a:p>
        </p:txBody>
      </p:sp>
      <p:sp>
        <p:nvSpPr>
          <p:cNvPr id="15" name="TextBox 15"/>
          <p:cNvSpPr txBox="1"/>
          <p:nvPr/>
        </p:nvSpPr>
        <p:spPr>
          <a:xfrm>
            <a:off x="7320149" y="3179717"/>
            <a:ext cx="471964"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B1</a:t>
            </a:r>
          </a:p>
        </p:txBody>
      </p:sp>
      <p:sp>
        <p:nvSpPr>
          <p:cNvPr id="16" name="TextBox 16"/>
          <p:cNvSpPr txBox="1"/>
          <p:nvPr/>
        </p:nvSpPr>
        <p:spPr>
          <a:xfrm>
            <a:off x="8265848" y="4360148"/>
            <a:ext cx="1943574"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17" name="Freeform 17"/>
          <p:cNvSpPr/>
          <p:nvPr/>
        </p:nvSpPr>
        <p:spPr>
          <a:xfrm>
            <a:off x="8386484" y="4705261"/>
            <a:ext cx="1878904" cy="187890"/>
          </a:xfrm>
          <a:custGeom>
            <a:avLst/>
            <a:gdLst/>
            <a:ahLst/>
            <a:cxnLst/>
            <a:rect l="l" t="t" r="r" b="b"/>
            <a:pathLst>
              <a:path w="1878904" h="187890">
                <a:moveTo>
                  <a:pt x="0" y="0"/>
                </a:moveTo>
                <a:lnTo>
                  <a:pt x="1878904" y="0"/>
                </a:lnTo>
                <a:lnTo>
                  <a:pt x="1878904"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a:off x="13260821" y="-144807"/>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aphicFrame>
        <p:nvGraphicFramePr>
          <p:cNvPr id="8" name="Table 8"/>
          <p:cNvGraphicFramePr>
            <a:graphicFrameLocks noGrp="1"/>
          </p:cNvGraphicFramePr>
          <p:nvPr>
            <p:extLst>
              <p:ext uri="{D42A27DB-BD31-4B8C-83A1-F6EECF244321}">
                <p14:modId xmlns:p14="http://schemas.microsoft.com/office/powerpoint/2010/main" val="3467628502"/>
              </p:ext>
            </p:extLst>
          </p:nvPr>
        </p:nvGraphicFramePr>
        <p:xfrm>
          <a:off x="1587653" y="3977247"/>
          <a:ext cx="3299021" cy="4916170"/>
        </p:xfrm>
        <a:graphic>
          <a:graphicData uri="http://schemas.openxmlformats.org/drawingml/2006/table">
            <a:tbl>
              <a:tblPr/>
              <a:tblGrid>
                <a:gridCol w="3299021">
                  <a:extLst>
                    <a:ext uri="{9D8B030D-6E8A-4147-A177-3AD203B41FA5}">
                      <a16:colId xmlns:a16="http://schemas.microsoft.com/office/drawing/2014/main" val="20000"/>
                    </a:ext>
                  </a:extLst>
                </a:gridCol>
              </a:tblGrid>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9" name="TextBox 9"/>
          <p:cNvSpPr txBox="1"/>
          <p:nvPr/>
        </p:nvSpPr>
        <p:spPr>
          <a:xfrm>
            <a:off x="1028700" y="607658"/>
            <a:ext cx="15770411" cy="2143125"/>
          </a:xfrm>
          <a:prstGeom prst="rect">
            <a:avLst/>
          </a:prstGeom>
        </p:spPr>
        <p:txBody>
          <a:bodyPr lIns="0" tIns="0" rIns="0" bIns="0" rtlCol="0" anchor="t">
            <a:spAutoFit/>
          </a:bodyPr>
          <a:lstStyle/>
          <a:p>
            <a:pPr>
              <a:lnSpc>
                <a:spcPts val="8400"/>
              </a:lnSpc>
            </a:pPr>
            <a:endParaRPr/>
          </a:p>
          <a:p>
            <a:pPr>
              <a:lnSpc>
                <a:spcPts val="8400"/>
              </a:lnSpc>
              <a:spcBef>
                <a:spcPct val="0"/>
              </a:spcBef>
            </a:pPr>
            <a:r>
              <a:rPr lang="en-US" sz="7000" spc="-70">
                <a:solidFill>
                  <a:srgbClr val="2684FF"/>
                </a:solidFill>
                <a:latin typeface="Montserrat Classic"/>
              </a:rPr>
              <a:t>BOOSTING</a:t>
            </a:r>
            <a:r>
              <a:rPr lang="en-US" sz="7000" spc="-70">
                <a:solidFill>
                  <a:srgbClr val="000000"/>
                </a:solidFill>
                <a:latin typeface="Montserrat Classic"/>
              </a:rPr>
              <a:t> TECHNIQUE</a:t>
            </a:r>
          </a:p>
        </p:txBody>
      </p:sp>
      <p:sp>
        <p:nvSpPr>
          <p:cNvPr id="10" name="TextBox 10"/>
          <p:cNvSpPr txBox="1"/>
          <p:nvPr/>
        </p:nvSpPr>
        <p:spPr>
          <a:xfrm>
            <a:off x="2169649" y="3179717"/>
            <a:ext cx="2135029"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 SET</a:t>
            </a:r>
          </a:p>
        </p:txBody>
      </p:sp>
      <p:sp>
        <p:nvSpPr>
          <p:cNvPr id="11" name="Freeform 11"/>
          <p:cNvSpPr/>
          <p:nvPr/>
        </p:nvSpPr>
        <p:spPr>
          <a:xfrm>
            <a:off x="9756954" y="6017387"/>
            <a:ext cx="1641658" cy="1641658"/>
          </a:xfrm>
          <a:custGeom>
            <a:avLst/>
            <a:gdLst/>
            <a:ahLst/>
            <a:cxnLst/>
            <a:rect l="l" t="t" r="r" b="b"/>
            <a:pathLst>
              <a:path w="1641658" h="1641658">
                <a:moveTo>
                  <a:pt x="0" y="0"/>
                </a:moveTo>
                <a:lnTo>
                  <a:pt x="1641658" y="0"/>
                </a:lnTo>
                <a:lnTo>
                  <a:pt x="1641658" y="1641658"/>
                </a:lnTo>
                <a:lnTo>
                  <a:pt x="0" y="1641658"/>
                </a:lnTo>
                <a:lnTo>
                  <a:pt x="0" y="0"/>
                </a:lnTo>
                <a:close/>
              </a:path>
            </a:pathLst>
          </a:custGeom>
          <a:blipFill>
            <a:blip r:embed="rId2"/>
            <a:stretch>
              <a:fillRect/>
            </a:stretch>
          </a:blipFill>
        </p:spPr>
      </p:sp>
      <p:sp>
        <p:nvSpPr>
          <p:cNvPr id="12" name="TextBox 12"/>
          <p:cNvSpPr txBox="1"/>
          <p:nvPr/>
        </p:nvSpPr>
        <p:spPr>
          <a:xfrm>
            <a:off x="10033293" y="5352920"/>
            <a:ext cx="1088979" cy="54624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Montserrat Classic"/>
              </a:rPr>
              <a:t>B2</a:t>
            </a:r>
          </a:p>
        </p:txBody>
      </p:sp>
      <p:sp>
        <p:nvSpPr>
          <p:cNvPr id="13" name="Freeform 13"/>
          <p:cNvSpPr/>
          <p:nvPr/>
        </p:nvSpPr>
        <p:spPr>
          <a:xfrm>
            <a:off x="6810445" y="3967722"/>
            <a:ext cx="1641658" cy="1641658"/>
          </a:xfrm>
          <a:custGeom>
            <a:avLst/>
            <a:gdLst/>
            <a:ahLst/>
            <a:cxnLst/>
            <a:rect l="l" t="t" r="r" b="b"/>
            <a:pathLst>
              <a:path w="1641658" h="1641658">
                <a:moveTo>
                  <a:pt x="0" y="0"/>
                </a:moveTo>
                <a:lnTo>
                  <a:pt x="1641657" y="0"/>
                </a:lnTo>
                <a:lnTo>
                  <a:pt x="1641657" y="1641657"/>
                </a:lnTo>
                <a:lnTo>
                  <a:pt x="0" y="1641657"/>
                </a:lnTo>
                <a:lnTo>
                  <a:pt x="0" y="0"/>
                </a:lnTo>
                <a:close/>
              </a:path>
            </a:pathLst>
          </a:custGeom>
          <a:blipFill>
            <a:blip r:embed="rId2"/>
            <a:stretch>
              <a:fillRect/>
            </a:stretch>
          </a:blipFill>
        </p:spPr>
      </p:sp>
      <p:sp>
        <p:nvSpPr>
          <p:cNvPr id="14" name="TextBox 14"/>
          <p:cNvSpPr txBox="1"/>
          <p:nvPr/>
        </p:nvSpPr>
        <p:spPr>
          <a:xfrm>
            <a:off x="7395292" y="3170192"/>
            <a:ext cx="471964"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B1</a:t>
            </a:r>
          </a:p>
        </p:txBody>
      </p:sp>
      <p:sp>
        <p:nvSpPr>
          <p:cNvPr id="15" name="AutoShape 15"/>
          <p:cNvSpPr/>
          <p:nvPr/>
        </p:nvSpPr>
        <p:spPr>
          <a:xfrm flipH="1">
            <a:off x="7624719" y="5609379"/>
            <a:ext cx="6554" cy="1228786"/>
          </a:xfrm>
          <a:prstGeom prst="line">
            <a:avLst/>
          </a:prstGeom>
          <a:ln w="19050" cap="flat">
            <a:solidFill>
              <a:srgbClr val="282A29"/>
            </a:solidFill>
            <a:prstDash val="solid"/>
            <a:headEnd type="none" w="sm" len="sm"/>
            <a:tailEnd type="none" w="sm" len="sm"/>
          </a:ln>
        </p:spPr>
      </p:sp>
      <p:sp>
        <p:nvSpPr>
          <p:cNvPr id="16" name="Freeform 16"/>
          <p:cNvSpPr/>
          <p:nvPr/>
        </p:nvSpPr>
        <p:spPr>
          <a:xfrm>
            <a:off x="4886674" y="4703223"/>
            <a:ext cx="1878904" cy="187890"/>
          </a:xfrm>
          <a:custGeom>
            <a:avLst/>
            <a:gdLst/>
            <a:ahLst/>
            <a:cxnLst/>
            <a:rect l="l" t="t" r="r" b="b"/>
            <a:pathLst>
              <a:path w="1878904" h="187890">
                <a:moveTo>
                  <a:pt x="0" y="0"/>
                </a:moveTo>
                <a:lnTo>
                  <a:pt x="1878905" y="0"/>
                </a:lnTo>
                <a:lnTo>
                  <a:pt x="1878905"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7640798" y="6720546"/>
            <a:ext cx="2116156" cy="211616"/>
          </a:xfrm>
          <a:custGeom>
            <a:avLst/>
            <a:gdLst/>
            <a:ahLst/>
            <a:cxnLst/>
            <a:rect l="l" t="t" r="r" b="b"/>
            <a:pathLst>
              <a:path w="2116156" h="211616">
                <a:moveTo>
                  <a:pt x="0" y="0"/>
                </a:moveTo>
                <a:lnTo>
                  <a:pt x="2116156" y="0"/>
                </a:lnTo>
                <a:lnTo>
                  <a:pt x="2116156" y="211615"/>
                </a:lnTo>
                <a:lnTo>
                  <a:pt x="0" y="211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419499" y="4694606"/>
            <a:ext cx="1878904" cy="187890"/>
          </a:xfrm>
          <a:custGeom>
            <a:avLst/>
            <a:gdLst/>
            <a:ahLst/>
            <a:cxnLst/>
            <a:rect l="l" t="t" r="r" b="b"/>
            <a:pathLst>
              <a:path w="1878904" h="187890">
                <a:moveTo>
                  <a:pt x="0" y="0"/>
                </a:moveTo>
                <a:lnTo>
                  <a:pt x="1878904" y="0"/>
                </a:lnTo>
                <a:lnTo>
                  <a:pt x="1878904"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1398612" y="6732408"/>
            <a:ext cx="1878904" cy="187890"/>
          </a:xfrm>
          <a:custGeom>
            <a:avLst/>
            <a:gdLst/>
            <a:ahLst/>
            <a:cxnLst/>
            <a:rect l="l" t="t" r="r" b="b"/>
            <a:pathLst>
              <a:path w="1878904" h="187890">
                <a:moveTo>
                  <a:pt x="0" y="0"/>
                </a:moveTo>
                <a:lnTo>
                  <a:pt x="1878904" y="0"/>
                </a:lnTo>
                <a:lnTo>
                  <a:pt x="1878904"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8293286" y="4286494"/>
            <a:ext cx="1946182"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21" name="TextBox 21"/>
          <p:cNvSpPr txBox="1"/>
          <p:nvPr/>
        </p:nvSpPr>
        <p:spPr>
          <a:xfrm>
            <a:off x="11150868" y="6311202"/>
            <a:ext cx="2285999"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22" name="TextBox 22"/>
          <p:cNvSpPr txBox="1"/>
          <p:nvPr/>
        </p:nvSpPr>
        <p:spPr>
          <a:xfrm>
            <a:off x="7640799" y="6369584"/>
            <a:ext cx="1625578"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WRONG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a:off x="13260821" y="-144807"/>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aphicFrame>
        <p:nvGraphicFramePr>
          <p:cNvPr id="8" name="Table 8"/>
          <p:cNvGraphicFramePr>
            <a:graphicFrameLocks noGrp="1"/>
          </p:cNvGraphicFramePr>
          <p:nvPr>
            <p:extLst>
              <p:ext uri="{D42A27DB-BD31-4B8C-83A1-F6EECF244321}">
                <p14:modId xmlns:p14="http://schemas.microsoft.com/office/powerpoint/2010/main" val="3264178406"/>
              </p:ext>
            </p:extLst>
          </p:nvPr>
        </p:nvGraphicFramePr>
        <p:xfrm>
          <a:off x="1072877" y="3526785"/>
          <a:ext cx="3289496" cy="4916170"/>
        </p:xfrm>
        <a:graphic>
          <a:graphicData uri="http://schemas.openxmlformats.org/drawingml/2006/table">
            <a:tbl>
              <a:tblPr/>
              <a:tblGrid>
                <a:gridCol w="3289496">
                  <a:extLst>
                    <a:ext uri="{9D8B030D-6E8A-4147-A177-3AD203B41FA5}">
                      <a16:colId xmlns:a16="http://schemas.microsoft.com/office/drawing/2014/main" val="20000"/>
                    </a:ext>
                  </a:extLst>
                </a:gridCol>
              </a:tblGrid>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ts val="280"/>
                        </a:lnSpc>
                        <a:defRPr/>
                      </a:pPr>
                      <a:endParaRPr lang="en-US" sz="1100"/>
                    </a:p>
                    <a:p>
                      <a:pPr>
                        <a:lnSpc>
                          <a:spcPts val="280"/>
                        </a:lnSpc>
                      </a:pPr>
                      <a:r>
                        <a:rPr lang="en-US" sz="200">
                          <a:solidFill>
                            <a:srgbClr val="000000"/>
                          </a:solidFill>
                          <a:latin typeface="Open Sauce"/>
                        </a:rPr>
                        <a:t>   </a:t>
                      </a:r>
                    </a:p>
                    <a:p>
                      <a:pPr>
                        <a:lnSpc>
                          <a:spcPts val="280"/>
                        </a:lnSpc>
                      </a:pPr>
                      <a:r>
                        <a:rPr lang="en-US" sz="20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ts val="280"/>
                        </a:lnSpc>
                        <a:defRPr/>
                      </a:pPr>
                      <a:endParaRPr lang="en-US" sz="1100" dirty="0"/>
                    </a:p>
                    <a:p>
                      <a:pPr>
                        <a:lnSpc>
                          <a:spcPts val="280"/>
                        </a:lnSpc>
                      </a:pPr>
                      <a:r>
                        <a:rPr lang="en-US" sz="200" dirty="0">
                          <a:solidFill>
                            <a:srgbClr val="000000"/>
                          </a:solidFill>
                          <a:latin typeface="Open Sauce"/>
                        </a:rPr>
                        <a:t>   </a:t>
                      </a:r>
                    </a:p>
                    <a:p>
                      <a:pPr>
                        <a:lnSpc>
                          <a:spcPts val="280"/>
                        </a:lnSpc>
                      </a:pPr>
                      <a:r>
                        <a:rPr lang="en-US" sz="200" dirty="0">
                          <a:solidFill>
                            <a:srgbClr val="000000"/>
                          </a:solidFill>
                          <a:latin typeface="Open Sauce"/>
                        </a:rPr>
                        <a:t>  </a:t>
                      </a:r>
                    </a:p>
                  </a:txBody>
                  <a:tcPr marL="190500" marR="190500" marT="190500" marB="190500" anchor="ctr">
                    <a:lnL w="8467" cap="flat" cmpd="sng" algn="ctr">
                      <a:solidFill>
                        <a:srgbClr val="000000"/>
                      </a:solidFill>
                      <a:prstDash val="solid"/>
                      <a:round/>
                      <a:headEnd type="none" w="med" len="med"/>
                      <a:tailEnd type="none" w="med" len="med"/>
                    </a:lnL>
                    <a:lnR w="8467" cap="flat" cmpd="sng" algn="ctr">
                      <a:solidFill>
                        <a:srgbClr val="000000"/>
                      </a:solidFill>
                      <a:prstDash val="solid"/>
                      <a:round/>
                      <a:headEnd type="none" w="med" len="med"/>
                      <a:tailEnd type="none" w="med" len="med"/>
                    </a:lnR>
                    <a:lnT w="8467" cap="flat" cmpd="sng" algn="ctr">
                      <a:solidFill>
                        <a:srgbClr val="000000"/>
                      </a:solidFill>
                      <a:prstDash val="solid"/>
                      <a:round/>
                      <a:headEnd type="none" w="med" len="med"/>
                      <a:tailEnd type="none" w="med" len="med"/>
                    </a:lnT>
                    <a:lnB w="846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9" name="TextBox 9"/>
          <p:cNvSpPr txBox="1"/>
          <p:nvPr/>
        </p:nvSpPr>
        <p:spPr>
          <a:xfrm>
            <a:off x="1028700" y="607658"/>
            <a:ext cx="15770411" cy="2143125"/>
          </a:xfrm>
          <a:prstGeom prst="rect">
            <a:avLst/>
          </a:prstGeom>
        </p:spPr>
        <p:txBody>
          <a:bodyPr lIns="0" tIns="0" rIns="0" bIns="0" rtlCol="0" anchor="t">
            <a:spAutoFit/>
          </a:bodyPr>
          <a:lstStyle/>
          <a:p>
            <a:pPr>
              <a:lnSpc>
                <a:spcPts val="8400"/>
              </a:lnSpc>
            </a:pPr>
            <a:endParaRPr/>
          </a:p>
          <a:p>
            <a:pPr>
              <a:lnSpc>
                <a:spcPts val="8400"/>
              </a:lnSpc>
              <a:spcBef>
                <a:spcPct val="0"/>
              </a:spcBef>
            </a:pPr>
            <a:r>
              <a:rPr lang="en-US" sz="7000" spc="-70">
                <a:solidFill>
                  <a:srgbClr val="2684FF"/>
                </a:solidFill>
                <a:latin typeface="Montserrat Classic"/>
              </a:rPr>
              <a:t>BOOSTING</a:t>
            </a:r>
            <a:r>
              <a:rPr lang="en-US" sz="7000" spc="-70">
                <a:solidFill>
                  <a:srgbClr val="000000"/>
                </a:solidFill>
                <a:latin typeface="Montserrat Classic"/>
              </a:rPr>
              <a:t> TECHNIQUE</a:t>
            </a:r>
          </a:p>
        </p:txBody>
      </p:sp>
      <p:sp>
        <p:nvSpPr>
          <p:cNvPr id="10" name="TextBox 10"/>
          <p:cNvSpPr txBox="1"/>
          <p:nvPr/>
        </p:nvSpPr>
        <p:spPr>
          <a:xfrm>
            <a:off x="1654873" y="2729255"/>
            <a:ext cx="2135029"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DATA SET</a:t>
            </a:r>
          </a:p>
        </p:txBody>
      </p:sp>
      <p:sp>
        <p:nvSpPr>
          <p:cNvPr id="11" name="Freeform 11"/>
          <p:cNvSpPr/>
          <p:nvPr/>
        </p:nvSpPr>
        <p:spPr>
          <a:xfrm>
            <a:off x="9242178" y="5566926"/>
            <a:ext cx="1641658" cy="1641658"/>
          </a:xfrm>
          <a:custGeom>
            <a:avLst/>
            <a:gdLst/>
            <a:ahLst/>
            <a:cxnLst/>
            <a:rect l="l" t="t" r="r" b="b"/>
            <a:pathLst>
              <a:path w="1641658" h="1641658">
                <a:moveTo>
                  <a:pt x="0" y="0"/>
                </a:moveTo>
                <a:lnTo>
                  <a:pt x="1641657" y="0"/>
                </a:lnTo>
                <a:lnTo>
                  <a:pt x="1641657" y="1641658"/>
                </a:lnTo>
                <a:lnTo>
                  <a:pt x="0" y="1641658"/>
                </a:lnTo>
                <a:lnTo>
                  <a:pt x="0" y="0"/>
                </a:lnTo>
                <a:close/>
              </a:path>
            </a:pathLst>
          </a:custGeom>
          <a:blipFill>
            <a:blip r:embed="rId2"/>
            <a:stretch>
              <a:fillRect/>
            </a:stretch>
          </a:blipFill>
        </p:spPr>
      </p:sp>
      <p:sp>
        <p:nvSpPr>
          <p:cNvPr id="12" name="TextBox 12"/>
          <p:cNvSpPr txBox="1"/>
          <p:nvPr/>
        </p:nvSpPr>
        <p:spPr>
          <a:xfrm>
            <a:off x="9525000" y="4578477"/>
            <a:ext cx="817387" cy="55671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Montserrat Classic"/>
              </a:rPr>
              <a:t>B2</a:t>
            </a:r>
          </a:p>
        </p:txBody>
      </p:sp>
      <p:sp>
        <p:nvSpPr>
          <p:cNvPr id="13" name="Freeform 13"/>
          <p:cNvSpPr/>
          <p:nvPr/>
        </p:nvSpPr>
        <p:spPr>
          <a:xfrm>
            <a:off x="12204766" y="7616642"/>
            <a:ext cx="1641658" cy="1641658"/>
          </a:xfrm>
          <a:custGeom>
            <a:avLst/>
            <a:gdLst/>
            <a:ahLst/>
            <a:cxnLst/>
            <a:rect l="l" t="t" r="r" b="b"/>
            <a:pathLst>
              <a:path w="1641658" h="1641658">
                <a:moveTo>
                  <a:pt x="0" y="0"/>
                </a:moveTo>
                <a:lnTo>
                  <a:pt x="1641658" y="0"/>
                </a:lnTo>
                <a:lnTo>
                  <a:pt x="1641658" y="1641658"/>
                </a:lnTo>
                <a:lnTo>
                  <a:pt x="0" y="1641658"/>
                </a:lnTo>
                <a:lnTo>
                  <a:pt x="0" y="0"/>
                </a:lnTo>
                <a:close/>
              </a:path>
            </a:pathLst>
          </a:custGeom>
          <a:blipFill>
            <a:blip r:embed="rId2"/>
            <a:stretch>
              <a:fillRect/>
            </a:stretch>
          </a:blipFill>
        </p:spPr>
      </p:sp>
      <p:sp>
        <p:nvSpPr>
          <p:cNvPr id="14" name="TextBox 14"/>
          <p:cNvSpPr txBox="1"/>
          <p:nvPr/>
        </p:nvSpPr>
        <p:spPr>
          <a:xfrm>
            <a:off x="12503354" y="6770528"/>
            <a:ext cx="791025" cy="1161793"/>
          </a:xfrm>
          <a:prstGeom prst="rect">
            <a:avLst/>
          </a:prstGeom>
        </p:spPr>
        <p:txBody>
          <a:bodyPr wrap="square" lIns="0" tIns="0" rIns="0" bIns="0" rtlCol="0" anchor="t">
            <a:spAutoFit/>
          </a:bodyPr>
          <a:lstStyle/>
          <a:p>
            <a:pPr algn="ctr">
              <a:lnSpc>
                <a:spcPts val="4759"/>
              </a:lnSpc>
            </a:pPr>
            <a:r>
              <a:rPr lang="en-US" sz="3399">
                <a:solidFill>
                  <a:srgbClr val="000000"/>
                </a:solidFill>
                <a:latin typeface="Montserrat Classic"/>
              </a:rPr>
              <a:t>B3</a:t>
            </a:r>
          </a:p>
          <a:p>
            <a:pPr algn="ctr">
              <a:lnSpc>
                <a:spcPts val="4759"/>
              </a:lnSpc>
            </a:pPr>
            <a:endParaRPr lang="en-US" sz="3399">
              <a:solidFill>
                <a:srgbClr val="000000"/>
              </a:solidFill>
              <a:latin typeface="Montserrat Classic"/>
            </a:endParaRPr>
          </a:p>
        </p:txBody>
      </p:sp>
      <p:sp>
        <p:nvSpPr>
          <p:cNvPr id="15" name="Freeform 15"/>
          <p:cNvSpPr/>
          <p:nvPr/>
        </p:nvSpPr>
        <p:spPr>
          <a:xfrm>
            <a:off x="6295669" y="3517260"/>
            <a:ext cx="1641658" cy="1641658"/>
          </a:xfrm>
          <a:custGeom>
            <a:avLst/>
            <a:gdLst/>
            <a:ahLst/>
            <a:cxnLst/>
            <a:rect l="l" t="t" r="r" b="b"/>
            <a:pathLst>
              <a:path w="1641658" h="1641658">
                <a:moveTo>
                  <a:pt x="0" y="0"/>
                </a:moveTo>
                <a:lnTo>
                  <a:pt x="1641657" y="0"/>
                </a:lnTo>
                <a:lnTo>
                  <a:pt x="1641657" y="1641658"/>
                </a:lnTo>
                <a:lnTo>
                  <a:pt x="0" y="1641658"/>
                </a:lnTo>
                <a:lnTo>
                  <a:pt x="0" y="0"/>
                </a:lnTo>
                <a:close/>
              </a:path>
            </a:pathLst>
          </a:custGeom>
          <a:blipFill>
            <a:blip r:embed="rId2"/>
            <a:stretch>
              <a:fillRect/>
            </a:stretch>
          </a:blipFill>
        </p:spPr>
      </p:sp>
      <p:sp>
        <p:nvSpPr>
          <p:cNvPr id="16" name="TextBox 16"/>
          <p:cNvSpPr txBox="1"/>
          <p:nvPr/>
        </p:nvSpPr>
        <p:spPr>
          <a:xfrm>
            <a:off x="6880516" y="2719730"/>
            <a:ext cx="471964" cy="580390"/>
          </a:xfrm>
          <a:prstGeom prst="rect">
            <a:avLst/>
          </a:prstGeom>
        </p:spPr>
        <p:txBody>
          <a:bodyPr lIns="0" tIns="0" rIns="0" bIns="0" rtlCol="0" anchor="t">
            <a:spAutoFit/>
          </a:bodyPr>
          <a:lstStyle/>
          <a:p>
            <a:pPr algn="ctr">
              <a:lnSpc>
                <a:spcPts val="4759"/>
              </a:lnSpc>
            </a:pPr>
            <a:r>
              <a:rPr lang="en-US" sz="3399">
                <a:solidFill>
                  <a:srgbClr val="000000"/>
                </a:solidFill>
                <a:latin typeface="Montserrat Classic"/>
              </a:rPr>
              <a:t>B1</a:t>
            </a:r>
          </a:p>
        </p:txBody>
      </p:sp>
      <p:sp>
        <p:nvSpPr>
          <p:cNvPr id="17" name="AutoShape 17"/>
          <p:cNvSpPr/>
          <p:nvPr/>
        </p:nvSpPr>
        <p:spPr>
          <a:xfrm flipH="1">
            <a:off x="7109943" y="5158918"/>
            <a:ext cx="6554" cy="1228786"/>
          </a:xfrm>
          <a:prstGeom prst="line">
            <a:avLst/>
          </a:prstGeom>
          <a:ln w="19050" cap="flat">
            <a:solidFill>
              <a:srgbClr val="282A29"/>
            </a:solidFill>
            <a:prstDash val="solid"/>
            <a:headEnd type="none" w="sm" len="sm"/>
            <a:tailEnd type="none" w="sm" len="sm"/>
          </a:ln>
        </p:spPr>
      </p:sp>
      <p:sp>
        <p:nvSpPr>
          <p:cNvPr id="18" name="Freeform 18"/>
          <p:cNvSpPr/>
          <p:nvPr/>
        </p:nvSpPr>
        <p:spPr>
          <a:xfrm>
            <a:off x="4371898" y="4252762"/>
            <a:ext cx="1878904" cy="187890"/>
          </a:xfrm>
          <a:custGeom>
            <a:avLst/>
            <a:gdLst/>
            <a:ahLst/>
            <a:cxnLst/>
            <a:rect l="l" t="t" r="r" b="b"/>
            <a:pathLst>
              <a:path w="1878904" h="187890">
                <a:moveTo>
                  <a:pt x="0" y="0"/>
                </a:moveTo>
                <a:lnTo>
                  <a:pt x="1878904" y="0"/>
                </a:lnTo>
                <a:lnTo>
                  <a:pt x="1878904"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7126022" y="6270084"/>
            <a:ext cx="2116156" cy="211616"/>
          </a:xfrm>
          <a:custGeom>
            <a:avLst/>
            <a:gdLst/>
            <a:ahLst/>
            <a:cxnLst/>
            <a:rect l="l" t="t" r="r" b="b"/>
            <a:pathLst>
              <a:path w="2116156" h="211616">
                <a:moveTo>
                  <a:pt x="0" y="0"/>
                </a:moveTo>
                <a:lnTo>
                  <a:pt x="2116156" y="0"/>
                </a:lnTo>
                <a:lnTo>
                  <a:pt x="2116156" y="211616"/>
                </a:lnTo>
                <a:lnTo>
                  <a:pt x="0" y="211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AutoShape 20"/>
          <p:cNvSpPr/>
          <p:nvPr/>
        </p:nvSpPr>
        <p:spPr>
          <a:xfrm flipH="1">
            <a:off x="10072532" y="7208634"/>
            <a:ext cx="6554" cy="1228786"/>
          </a:xfrm>
          <a:prstGeom prst="line">
            <a:avLst/>
          </a:prstGeom>
          <a:ln w="19050" cap="flat">
            <a:solidFill>
              <a:srgbClr val="282A29"/>
            </a:solidFill>
            <a:prstDash val="solid"/>
            <a:headEnd type="none" w="sm" len="sm"/>
            <a:tailEnd type="none" w="sm" len="sm"/>
          </a:ln>
        </p:spPr>
      </p:sp>
      <p:sp>
        <p:nvSpPr>
          <p:cNvPr id="21" name="Freeform 21"/>
          <p:cNvSpPr/>
          <p:nvPr/>
        </p:nvSpPr>
        <p:spPr>
          <a:xfrm>
            <a:off x="10088611" y="8319801"/>
            <a:ext cx="2116156" cy="211616"/>
          </a:xfrm>
          <a:custGeom>
            <a:avLst/>
            <a:gdLst/>
            <a:ahLst/>
            <a:cxnLst/>
            <a:rect l="l" t="t" r="r" b="b"/>
            <a:pathLst>
              <a:path w="2116156" h="211616">
                <a:moveTo>
                  <a:pt x="0" y="0"/>
                </a:moveTo>
                <a:lnTo>
                  <a:pt x="2116155" y="0"/>
                </a:lnTo>
                <a:lnTo>
                  <a:pt x="2116155" y="211615"/>
                </a:lnTo>
                <a:lnTo>
                  <a:pt x="0" y="211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7904722" y="4244144"/>
            <a:ext cx="1878904" cy="187890"/>
          </a:xfrm>
          <a:custGeom>
            <a:avLst/>
            <a:gdLst/>
            <a:ahLst/>
            <a:cxnLst/>
            <a:rect l="l" t="t" r="r" b="b"/>
            <a:pathLst>
              <a:path w="1878904" h="187890">
                <a:moveTo>
                  <a:pt x="0" y="0"/>
                </a:moveTo>
                <a:lnTo>
                  <a:pt x="1878905" y="0"/>
                </a:lnTo>
                <a:lnTo>
                  <a:pt x="1878905" y="187890"/>
                </a:lnTo>
                <a:lnTo>
                  <a:pt x="0" y="187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0883835" y="6281947"/>
            <a:ext cx="1878904" cy="187890"/>
          </a:xfrm>
          <a:custGeom>
            <a:avLst/>
            <a:gdLst/>
            <a:ahLst/>
            <a:cxnLst/>
            <a:rect l="l" t="t" r="r" b="b"/>
            <a:pathLst>
              <a:path w="1878904" h="187890">
                <a:moveTo>
                  <a:pt x="0" y="0"/>
                </a:moveTo>
                <a:lnTo>
                  <a:pt x="1878905" y="0"/>
                </a:lnTo>
                <a:lnTo>
                  <a:pt x="1878905" y="187890"/>
                </a:lnTo>
                <a:lnTo>
                  <a:pt x="0" y="187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3846424" y="8331663"/>
            <a:ext cx="1878904" cy="187890"/>
          </a:xfrm>
          <a:custGeom>
            <a:avLst/>
            <a:gdLst/>
            <a:ahLst/>
            <a:cxnLst/>
            <a:rect l="l" t="t" r="r" b="b"/>
            <a:pathLst>
              <a:path w="1878904" h="187890">
                <a:moveTo>
                  <a:pt x="0" y="0"/>
                </a:moveTo>
                <a:lnTo>
                  <a:pt x="1878904" y="0"/>
                </a:lnTo>
                <a:lnTo>
                  <a:pt x="1878904" y="187891"/>
                </a:lnTo>
                <a:lnTo>
                  <a:pt x="0" y="187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7874465" y="3805692"/>
            <a:ext cx="1875321"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26" name="TextBox 26"/>
          <p:cNvSpPr txBox="1"/>
          <p:nvPr/>
        </p:nvSpPr>
        <p:spPr>
          <a:xfrm>
            <a:off x="10883834" y="5825533"/>
            <a:ext cx="1641658"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27" name="TextBox 27"/>
          <p:cNvSpPr txBox="1"/>
          <p:nvPr/>
        </p:nvSpPr>
        <p:spPr>
          <a:xfrm>
            <a:off x="13822414" y="7903368"/>
            <a:ext cx="1878903"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CORRECT</a:t>
            </a:r>
          </a:p>
        </p:txBody>
      </p:sp>
      <p:sp>
        <p:nvSpPr>
          <p:cNvPr id="28" name="TextBox 28"/>
          <p:cNvSpPr txBox="1"/>
          <p:nvPr/>
        </p:nvSpPr>
        <p:spPr>
          <a:xfrm>
            <a:off x="7126021" y="5919123"/>
            <a:ext cx="1564112"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WRONG</a:t>
            </a:r>
          </a:p>
        </p:txBody>
      </p:sp>
      <p:sp>
        <p:nvSpPr>
          <p:cNvPr id="29" name="TextBox 29"/>
          <p:cNvSpPr txBox="1"/>
          <p:nvPr/>
        </p:nvSpPr>
        <p:spPr>
          <a:xfrm>
            <a:off x="10101718" y="7903368"/>
            <a:ext cx="1641658"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WRONG</a:t>
            </a:r>
          </a:p>
        </p:txBody>
      </p:sp>
      <p:sp>
        <p:nvSpPr>
          <p:cNvPr id="30" name="Freeform 30"/>
          <p:cNvSpPr/>
          <p:nvPr/>
        </p:nvSpPr>
        <p:spPr>
          <a:xfrm>
            <a:off x="13822414" y="8753514"/>
            <a:ext cx="1900818" cy="190082"/>
          </a:xfrm>
          <a:custGeom>
            <a:avLst/>
            <a:gdLst/>
            <a:ahLst/>
            <a:cxnLst/>
            <a:rect l="l" t="t" r="r" b="b"/>
            <a:pathLst>
              <a:path w="1900818" h="190082">
                <a:moveTo>
                  <a:pt x="0" y="0"/>
                </a:moveTo>
                <a:lnTo>
                  <a:pt x="1900818" y="0"/>
                </a:lnTo>
                <a:lnTo>
                  <a:pt x="1900818" y="190081"/>
                </a:lnTo>
                <a:lnTo>
                  <a:pt x="0" y="190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13846424" y="8943596"/>
            <a:ext cx="1900818" cy="421206"/>
          </a:xfrm>
          <a:prstGeom prst="rect">
            <a:avLst/>
          </a:prstGeom>
        </p:spPr>
        <p:txBody>
          <a:bodyPr wrap="square" lIns="0" tIns="0" rIns="0" bIns="0" rtlCol="0" anchor="t">
            <a:spAutoFit/>
          </a:bodyPr>
          <a:lstStyle/>
          <a:p>
            <a:pPr algn="ctr">
              <a:lnSpc>
                <a:spcPts val="3677"/>
              </a:lnSpc>
            </a:pPr>
            <a:r>
              <a:rPr lang="en-US" sz="2627" dirty="0">
                <a:solidFill>
                  <a:srgbClr val="000000"/>
                </a:solidFill>
                <a:latin typeface="Montserrat Classic"/>
              </a:rPr>
              <a:t>WRONG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637543" y="746878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E0BE1A"/>
            </a:solidFill>
          </p:spPr>
        </p:sp>
      </p:grpSp>
      <p:grpSp>
        <p:nvGrpSpPr>
          <p:cNvPr id="4" name="Group 4"/>
          <p:cNvGrpSpPr/>
          <p:nvPr/>
        </p:nvGrpSpPr>
        <p:grpSpPr>
          <a:xfrm rot="-10800000">
            <a:off x="3883162" y="939536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AEFE0"/>
            </a:solidFill>
          </p:spPr>
        </p:sp>
      </p:grpSp>
      <p:grpSp>
        <p:nvGrpSpPr>
          <p:cNvPr id="6" name="Group 6"/>
          <p:cNvGrpSpPr/>
          <p:nvPr/>
        </p:nvGrpSpPr>
        <p:grpSpPr>
          <a:xfrm rot="-10800000">
            <a:off x="-531501" y="8925174"/>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4275407" y="9439498"/>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684FF"/>
            </a:solidFill>
          </p:spPr>
        </p:sp>
      </p:grpSp>
      <p:sp>
        <p:nvSpPr>
          <p:cNvPr id="10" name="Freeform 10"/>
          <p:cNvSpPr/>
          <p:nvPr/>
        </p:nvSpPr>
        <p:spPr>
          <a:xfrm>
            <a:off x="1770567" y="4942286"/>
            <a:ext cx="3751877" cy="3122819"/>
          </a:xfrm>
          <a:custGeom>
            <a:avLst/>
            <a:gdLst/>
            <a:ahLst/>
            <a:cxnLst/>
            <a:rect l="l" t="t" r="r" b="b"/>
            <a:pathLst>
              <a:path w="3751877" h="3122819">
                <a:moveTo>
                  <a:pt x="0" y="0"/>
                </a:moveTo>
                <a:lnTo>
                  <a:pt x="3751877" y="0"/>
                </a:lnTo>
                <a:lnTo>
                  <a:pt x="3751877" y="3122819"/>
                </a:lnTo>
                <a:lnTo>
                  <a:pt x="0" y="3122819"/>
                </a:lnTo>
                <a:lnTo>
                  <a:pt x="0" y="0"/>
                </a:lnTo>
                <a:close/>
              </a:path>
            </a:pathLst>
          </a:custGeom>
          <a:blipFill>
            <a:blip r:embed="rId2"/>
            <a:stretch>
              <a:fillRect/>
            </a:stretch>
          </a:blipFill>
        </p:spPr>
      </p:sp>
      <p:sp>
        <p:nvSpPr>
          <p:cNvPr id="11" name="TextBox 11"/>
          <p:cNvSpPr txBox="1"/>
          <p:nvPr/>
        </p:nvSpPr>
        <p:spPr>
          <a:xfrm>
            <a:off x="514350" y="1028700"/>
            <a:ext cx="6264311" cy="1057275"/>
          </a:xfrm>
          <a:prstGeom prst="rect">
            <a:avLst/>
          </a:prstGeom>
        </p:spPr>
        <p:txBody>
          <a:bodyPr lIns="0" tIns="0" rIns="0" bIns="0" rtlCol="0" anchor="t">
            <a:spAutoFit/>
          </a:bodyPr>
          <a:lstStyle/>
          <a:p>
            <a:pPr>
              <a:lnSpc>
                <a:spcPts val="8399"/>
              </a:lnSpc>
              <a:spcBef>
                <a:spcPct val="0"/>
              </a:spcBef>
            </a:pPr>
            <a:r>
              <a:rPr lang="en-US" sz="6999" spc="-69">
                <a:solidFill>
                  <a:srgbClr val="000000"/>
                </a:solidFill>
                <a:latin typeface="Montserrat Classic"/>
              </a:rPr>
              <a:t>ADABOOST</a:t>
            </a:r>
          </a:p>
        </p:txBody>
      </p:sp>
      <p:sp>
        <p:nvSpPr>
          <p:cNvPr id="12" name="TextBox 12"/>
          <p:cNvSpPr txBox="1"/>
          <p:nvPr/>
        </p:nvSpPr>
        <p:spPr>
          <a:xfrm>
            <a:off x="514350" y="2263775"/>
            <a:ext cx="17350894" cy="6994525"/>
          </a:xfrm>
          <a:prstGeom prst="rect">
            <a:avLst/>
          </a:prstGeom>
        </p:spPr>
        <p:txBody>
          <a:bodyPr lIns="0" tIns="0" rIns="0" bIns="0" rtlCol="0" anchor="t">
            <a:spAutoFit/>
          </a:bodyPr>
          <a:lstStyle/>
          <a:p>
            <a:pPr algn="just">
              <a:lnSpc>
                <a:spcPts val="3499"/>
              </a:lnSpc>
            </a:pPr>
            <a:r>
              <a:rPr lang="en-US" sz="2499">
                <a:solidFill>
                  <a:srgbClr val="000000"/>
                </a:solidFill>
                <a:latin typeface="Montserrat Classic"/>
              </a:rPr>
              <a:t>The main idea behind AdaBoost is to combine multiple weak learners (often decision trees) to create a strong learner. The weak learners are trained sequentially, with each subsequent learner paying more attention to the instances that were misclassified by the previous learners. This adaptive nature of AdaBoost gives it the ability to focus on difficult-to-predict instances and improve the overall performance of the model.</a:t>
            </a:r>
          </a:p>
          <a:p>
            <a:pPr algn="just">
              <a:lnSpc>
                <a:spcPts val="3499"/>
              </a:lnSpc>
            </a:pPr>
            <a:endParaRPr lang="en-US" sz="2499">
              <a:solidFill>
                <a:srgbClr val="000000"/>
              </a:solidFill>
              <a:latin typeface="Montserrat Classic"/>
            </a:endParaRPr>
          </a:p>
          <a:p>
            <a:pPr algn="just">
              <a:lnSpc>
                <a:spcPts val="3499"/>
              </a:lnSpc>
            </a:pPr>
            <a:r>
              <a:rPr lang="en-US" sz="2499">
                <a:solidFill>
                  <a:srgbClr val="000000"/>
                </a:solidFill>
                <a:latin typeface="Montserrat Classic"/>
              </a:rPr>
              <a:t>Let’s understand how this is </a:t>
            </a: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endParaRPr lang="en-US" sz="2499">
              <a:solidFill>
                <a:srgbClr val="000000"/>
              </a:solidFill>
              <a:latin typeface="Montserrat Classic"/>
            </a:endParaRPr>
          </a:p>
          <a:p>
            <a:pPr algn="just">
              <a:lnSpc>
                <a:spcPts val="3499"/>
              </a:lnSpc>
            </a:pPr>
            <a:r>
              <a:rPr lang="en-US" sz="2499">
                <a:solidFill>
                  <a:srgbClr val="000000"/>
                </a:solidFill>
                <a:latin typeface="Montserrat Classic"/>
              </a:rPr>
              <a:t>This is my complete data. Here, I have the blue positives and red negatives.</a:t>
            </a:r>
          </a:p>
          <a:p>
            <a:pPr algn="just">
              <a:lnSpc>
                <a:spcPts val="3499"/>
              </a:lnSpc>
              <a:spcBef>
                <a:spcPct val="0"/>
              </a:spcBef>
            </a:pPr>
            <a:endParaRPr lang="en-US" sz="2499">
              <a:solidFill>
                <a:srgbClr val="000000"/>
              </a:solidFill>
              <a:latin typeface="Montserrat Classic"/>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797</Words>
  <Application>Microsoft Office PowerPoint</Application>
  <PresentationFormat>Custom</PresentationFormat>
  <Paragraphs>318</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Open Sauce Bold</vt:lpstr>
      <vt:lpstr>Open Sauce</vt:lpstr>
      <vt:lpstr>Montserrat Classic</vt:lpstr>
      <vt:lpstr>Arial</vt:lpstr>
      <vt:lpstr>Calibri</vt:lpstr>
      <vt:lpstr>Montserrat Classic Bold</vt:lpstr>
      <vt:lpstr>Open Sauce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ADABOOST ALGORITHM</dc:title>
  <cp:lastModifiedBy>Sandeep P</cp:lastModifiedBy>
  <cp:revision>6</cp:revision>
  <dcterms:created xsi:type="dcterms:W3CDTF">2006-08-16T00:00:00Z</dcterms:created>
  <dcterms:modified xsi:type="dcterms:W3CDTF">2023-06-28T06:55:09Z</dcterms:modified>
  <dc:identifier>DAFnEj6IwaA</dc:identifier>
</cp:coreProperties>
</file>